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>
        <p:scale>
          <a:sx n="62" d="100"/>
          <a:sy n="62" d="100"/>
        </p:scale>
        <p:origin x="21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82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23.png"/><Relationship Id="rId18" Type="http://schemas.openxmlformats.org/officeDocument/2006/relationships/image" Target="../media/image129.png"/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12" Type="http://schemas.openxmlformats.org/officeDocument/2006/relationships/image" Target="../media/image121.sv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9.svg"/><Relationship Id="rId20" Type="http://schemas.openxmlformats.org/officeDocument/2006/relationships/image" Target="../media/image1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20.png"/><Relationship Id="rId5" Type="http://schemas.openxmlformats.org/officeDocument/2006/relationships/image" Target="../media/image2.png"/><Relationship Id="rId15" Type="http://schemas.openxmlformats.org/officeDocument/2006/relationships/image" Target="../media/image118.png"/><Relationship Id="rId10" Type="http://schemas.openxmlformats.org/officeDocument/2006/relationships/image" Target="../media/image7.svg"/><Relationship Id="rId19" Type="http://schemas.openxmlformats.org/officeDocument/2006/relationships/image" Target="../media/image126.png"/><Relationship Id="rId4" Type="http://schemas.openxmlformats.org/officeDocument/2006/relationships/image" Target="../media/image40.svg"/><Relationship Id="rId9" Type="http://schemas.openxmlformats.org/officeDocument/2006/relationships/image" Target="../media/image6.png"/><Relationship Id="rId14" Type="http://schemas.openxmlformats.org/officeDocument/2006/relationships/image" Target="../media/image1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30.png"/><Relationship Id="rId18" Type="http://schemas.openxmlformats.org/officeDocument/2006/relationships/image" Target="../media/image48.svg"/><Relationship Id="rId3" Type="http://schemas.openxmlformats.org/officeDocument/2006/relationships/image" Target="../media/image58.png"/><Relationship Id="rId21" Type="http://schemas.openxmlformats.org/officeDocument/2006/relationships/image" Target="../media/image136.svg"/><Relationship Id="rId7" Type="http://schemas.openxmlformats.org/officeDocument/2006/relationships/image" Target="../media/image4.png"/><Relationship Id="rId12" Type="http://schemas.openxmlformats.org/officeDocument/2006/relationships/image" Target="../media/image121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3.sv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20.png"/><Relationship Id="rId5" Type="http://schemas.openxmlformats.org/officeDocument/2006/relationships/image" Target="../media/image2.png"/><Relationship Id="rId15" Type="http://schemas.openxmlformats.org/officeDocument/2006/relationships/image" Target="../media/image132.png"/><Relationship Id="rId10" Type="http://schemas.openxmlformats.org/officeDocument/2006/relationships/image" Target="../media/image7.svg"/><Relationship Id="rId19" Type="http://schemas.openxmlformats.org/officeDocument/2006/relationships/image" Target="../media/image134.jpeg"/><Relationship Id="rId4" Type="http://schemas.openxmlformats.org/officeDocument/2006/relationships/image" Target="../media/image59.svg"/><Relationship Id="rId9" Type="http://schemas.openxmlformats.org/officeDocument/2006/relationships/image" Target="../media/image6.png"/><Relationship Id="rId14" Type="http://schemas.openxmlformats.org/officeDocument/2006/relationships/image" Target="../media/image131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33.svg"/><Relationship Id="rId26" Type="http://schemas.openxmlformats.org/officeDocument/2006/relationships/image" Target="../media/image144.png"/><Relationship Id="rId3" Type="http://schemas.openxmlformats.org/officeDocument/2006/relationships/image" Target="../media/image137.png"/><Relationship Id="rId21" Type="http://schemas.openxmlformats.org/officeDocument/2006/relationships/image" Target="../media/image139.jpeg"/><Relationship Id="rId34" Type="http://schemas.openxmlformats.org/officeDocument/2006/relationships/image" Target="../media/image152.pn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132.png"/><Relationship Id="rId25" Type="http://schemas.openxmlformats.org/officeDocument/2006/relationships/image" Target="../media/image143.svg"/><Relationship Id="rId33" Type="http://schemas.openxmlformats.org/officeDocument/2006/relationships/image" Target="../media/image151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1.svg"/><Relationship Id="rId20" Type="http://schemas.openxmlformats.org/officeDocument/2006/relationships/image" Target="../media/image48.svg"/><Relationship Id="rId29" Type="http://schemas.openxmlformats.org/officeDocument/2006/relationships/image" Target="../media/image14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6.png"/><Relationship Id="rId24" Type="http://schemas.openxmlformats.org/officeDocument/2006/relationships/image" Target="../media/image142.png"/><Relationship Id="rId32" Type="http://schemas.openxmlformats.org/officeDocument/2006/relationships/image" Target="../media/image150.png"/><Relationship Id="rId5" Type="http://schemas.openxmlformats.org/officeDocument/2006/relationships/image" Target="../media/image58.png"/><Relationship Id="rId15" Type="http://schemas.openxmlformats.org/officeDocument/2006/relationships/image" Target="../media/image130.png"/><Relationship Id="rId23" Type="http://schemas.openxmlformats.org/officeDocument/2006/relationships/image" Target="../media/image141.svg"/><Relationship Id="rId28" Type="http://schemas.openxmlformats.org/officeDocument/2006/relationships/image" Target="../media/image146.png"/><Relationship Id="rId10" Type="http://schemas.openxmlformats.org/officeDocument/2006/relationships/image" Target="../media/image5.svg"/><Relationship Id="rId19" Type="http://schemas.openxmlformats.org/officeDocument/2006/relationships/image" Target="../media/image47.png"/><Relationship Id="rId31" Type="http://schemas.openxmlformats.org/officeDocument/2006/relationships/image" Target="../media/image149.svg"/><Relationship Id="rId4" Type="http://schemas.openxmlformats.org/officeDocument/2006/relationships/image" Target="../media/image138.svg"/><Relationship Id="rId9" Type="http://schemas.openxmlformats.org/officeDocument/2006/relationships/image" Target="../media/image4.png"/><Relationship Id="rId14" Type="http://schemas.openxmlformats.org/officeDocument/2006/relationships/image" Target="../media/image121.svg"/><Relationship Id="rId22" Type="http://schemas.openxmlformats.org/officeDocument/2006/relationships/image" Target="../media/image140.png"/><Relationship Id="rId27" Type="http://schemas.openxmlformats.org/officeDocument/2006/relationships/image" Target="../media/image145.svg"/><Relationship Id="rId30" Type="http://schemas.openxmlformats.org/officeDocument/2006/relationships/image" Target="../media/image148.png"/><Relationship Id="rId35" Type="http://schemas.openxmlformats.org/officeDocument/2006/relationships/image" Target="../media/image153.svg"/><Relationship Id="rId8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54.png"/><Relationship Id="rId18" Type="http://schemas.openxmlformats.org/officeDocument/2006/relationships/image" Target="../media/image133.svg"/><Relationship Id="rId3" Type="http://schemas.openxmlformats.org/officeDocument/2006/relationships/image" Target="../media/image58.png"/><Relationship Id="rId21" Type="http://schemas.openxmlformats.org/officeDocument/2006/relationships/image" Target="../media/image158.jpeg"/><Relationship Id="rId7" Type="http://schemas.openxmlformats.org/officeDocument/2006/relationships/image" Target="../media/image4.png"/><Relationship Id="rId12" Type="http://schemas.openxmlformats.org/officeDocument/2006/relationships/image" Target="../media/image121.sv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7.svg"/><Relationship Id="rId20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20.png"/><Relationship Id="rId5" Type="http://schemas.openxmlformats.org/officeDocument/2006/relationships/image" Target="../media/image2.png"/><Relationship Id="rId15" Type="http://schemas.openxmlformats.org/officeDocument/2006/relationships/image" Target="../media/image156.png"/><Relationship Id="rId10" Type="http://schemas.openxmlformats.org/officeDocument/2006/relationships/image" Target="../media/image7.svg"/><Relationship Id="rId19" Type="http://schemas.openxmlformats.org/officeDocument/2006/relationships/image" Target="../media/image47.png"/><Relationship Id="rId4" Type="http://schemas.openxmlformats.org/officeDocument/2006/relationships/image" Target="../media/image59.svg"/><Relationship Id="rId9" Type="http://schemas.openxmlformats.org/officeDocument/2006/relationships/image" Target="../media/image6.png"/><Relationship Id="rId14" Type="http://schemas.openxmlformats.org/officeDocument/2006/relationships/image" Target="../media/image15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164.svg"/><Relationship Id="rId3" Type="http://schemas.openxmlformats.org/officeDocument/2006/relationships/image" Target="../media/image2.png"/><Relationship Id="rId21" Type="http://schemas.openxmlformats.org/officeDocument/2006/relationships/image" Target="../media/image132.png"/><Relationship Id="rId7" Type="http://schemas.openxmlformats.org/officeDocument/2006/relationships/image" Target="../media/image6.png"/><Relationship Id="rId12" Type="http://schemas.openxmlformats.org/officeDocument/2006/relationships/image" Target="../media/image160.sv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2.png"/><Relationship Id="rId20" Type="http://schemas.openxmlformats.org/officeDocument/2006/relationships/image" Target="../media/image13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59.png"/><Relationship Id="rId24" Type="http://schemas.openxmlformats.org/officeDocument/2006/relationships/image" Target="../media/image136.svg"/><Relationship Id="rId5" Type="http://schemas.openxmlformats.org/officeDocument/2006/relationships/image" Target="../media/image4.png"/><Relationship Id="rId15" Type="http://schemas.openxmlformats.org/officeDocument/2006/relationships/image" Target="../media/image161.jpeg"/><Relationship Id="rId23" Type="http://schemas.openxmlformats.org/officeDocument/2006/relationships/image" Target="../media/image135.png"/><Relationship Id="rId10" Type="http://schemas.openxmlformats.org/officeDocument/2006/relationships/image" Target="../media/image34.svg"/><Relationship Id="rId19" Type="http://schemas.openxmlformats.org/officeDocument/2006/relationships/image" Target="../media/image130.pn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97.svg"/><Relationship Id="rId22" Type="http://schemas.openxmlformats.org/officeDocument/2006/relationships/image" Target="../media/image13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76.svg"/><Relationship Id="rId3" Type="http://schemas.openxmlformats.org/officeDocument/2006/relationships/image" Target="../media/image2.png"/><Relationship Id="rId21" Type="http://schemas.openxmlformats.org/officeDocument/2006/relationships/image" Target="../media/image169.png"/><Relationship Id="rId7" Type="http://schemas.openxmlformats.org/officeDocument/2006/relationships/image" Target="../media/image6.png"/><Relationship Id="rId12" Type="http://schemas.openxmlformats.org/officeDocument/2006/relationships/image" Target="../media/image166.sv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8.sv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65.png"/><Relationship Id="rId5" Type="http://schemas.openxmlformats.org/officeDocument/2006/relationships/image" Target="../media/image4.png"/><Relationship Id="rId15" Type="http://schemas.openxmlformats.org/officeDocument/2006/relationships/image" Target="../media/image167.png"/><Relationship Id="rId23" Type="http://schemas.openxmlformats.org/officeDocument/2006/relationships/image" Target="../media/image171.svg"/><Relationship Id="rId10" Type="http://schemas.openxmlformats.org/officeDocument/2006/relationships/image" Target="../media/image40.svg"/><Relationship Id="rId19" Type="http://schemas.openxmlformats.org/officeDocument/2006/relationships/image" Target="../media/image91.png"/><Relationship Id="rId4" Type="http://schemas.openxmlformats.org/officeDocument/2006/relationships/image" Target="../media/image3.svg"/><Relationship Id="rId9" Type="http://schemas.openxmlformats.org/officeDocument/2006/relationships/image" Target="../media/image39.png"/><Relationship Id="rId14" Type="http://schemas.openxmlformats.org/officeDocument/2006/relationships/image" Target="../media/image97.svg"/><Relationship Id="rId22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10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3.sv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72.png"/><Relationship Id="rId5" Type="http://schemas.openxmlformats.org/officeDocument/2006/relationships/image" Target="../media/image4.png"/><Relationship Id="rId15" Type="http://schemas.openxmlformats.org/officeDocument/2006/relationships/image" Target="../media/image174.png"/><Relationship Id="rId10" Type="http://schemas.openxmlformats.org/officeDocument/2006/relationships/image" Target="../media/image59.svg"/><Relationship Id="rId19" Type="http://schemas.openxmlformats.org/officeDocument/2006/relationships/image" Target="../media/image176.png"/><Relationship Id="rId4" Type="http://schemas.openxmlformats.org/officeDocument/2006/relationships/image" Target="../media/image3.svg"/><Relationship Id="rId9" Type="http://schemas.openxmlformats.org/officeDocument/2006/relationships/image" Target="../media/image58.png"/><Relationship Id="rId14" Type="http://schemas.openxmlformats.org/officeDocument/2006/relationships/image" Target="../media/image9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133.svg"/><Relationship Id="rId3" Type="http://schemas.openxmlformats.org/officeDocument/2006/relationships/image" Target="../media/image2.png"/><Relationship Id="rId21" Type="http://schemas.openxmlformats.org/officeDocument/2006/relationships/image" Target="../media/image177.png"/><Relationship Id="rId7" Type="http://schemas.openxmlformats.org/officeDocument/2006/relationships/image" Target="../media/image6.png"/><Relationship Id="rId12" Type="http://schemas.openxmlformats.org/officeDocument/2006/relationships/image" Target="../media/image173.sv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1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72.png"/><Relationship Id="rId5" Type="http://schemas.openxmlformats.org/officeDocument/2006/relationships/image" Target="../media/image4.png"/><Relationship Id="rId15" Type="http://schemas.openxmlformats.org/officeDocument/2006/relationships/image" Target="../media/image130.png"/><Relationship Id="rId10" Type="http://schemas.openxmlformats.org/officeDocument/2006/relationships/image" Target="../media/image34.svg"/><Relationship Id="rId19" Type="http://schemas.openxmlformats.org/officeDocument/2006/relationships/image" Target="../media/image135.pn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9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9.png"/><Relationship Id="rId1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12" Type="http://schemas.openxmlformats.org/officeDocument/2006/relationships/image" Target="../media/image179.svg"/><Relationship Id="rId17" Type="http://schemas.openxmlformats.org/officeDocument/2006/relationships/image" Target="../media/image180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7.sv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78.png"/><Relationship Id="rId5" Type="http://schemas.openxmlformats.org/officeDocument/2006/relationships/image" Target="../media/image2.png"/><Relationship Id="rId15" Type="http://schemas.openxmlformats.org/officeDocument/2006/relationships/image" Target="../media/image96.png"/><Relationship Id="rId10" Type="http://schemas.openxmlformats.org/officeDocument/2006/relationships/image" Target="../media/image7.svg"/><Relationship Id="rId19" Type="http://schemas.openxmlformats.org/officeDocument/2006/relationships/image" Target="../media/image99.svg"/><Relationship Id="rId4" Type="http://schemas.openxmlformats.org/officeDocument/2006/relationships/image" Target="../media/image94.svg"/><Relationship Id="rId9" Type="http://schemas.openxmlformats.org/officeDocument/2006/relationships/image" Target="../media/image6.png"/><Relationship Id="rId1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3.svg"/><Relationship Id="rId17" Type="http://schemas.openxmlformats.org/officeDocument/2006/relationships/image" Target="../media/image94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82.png"/><Relationship Id="rId5" Type="http://schemas.openxmlformats.org/officeDocument/2006/relationships/image" Target="../media/image4.png"/><Relationship Id="rId15" Type="http://schemas.openxmlformats.org/officeDocument/2006/relationships/image" Target="../media/image184.png"/><Relationship Id="rId10" Type="http://schemas.openxmlformats.org/officeDocument/2006/relationships/image" Target="../media/image59.svg"/><Relationship Id="rId19" Type="http://schemas.openxmlformats.org/officeDocument/2006/relationships/image" Target="../media/image99.svg"/><Relationship Id="rId4" Type="http://schemas.openxmlformats.org/officeDocument/2006/relationships/image" Target="../media/image3.svg"/><Relationship Id="rId9" Type="http://schemas.openxmlformats.org/officeDocument/2006/relationships/image" Target="../media/image58.png"/><Relationship Id="rId14" Type="http://schemas.openxmlformats.org/officeDocument/2006/relationships/image" Target="../media/image9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3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9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6.sv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85.png"/><Relationship Id="rId5" Type="http://schemas.openxmlformats.org/officeDocument/2006/relationships/image" Target="../media/image4.png"/><Relationship Id="rId15" Type="http://schemas.openxmlformats.org/officeDocument/2006/relationships/image" Target="../media/image75.png"/><Relationship Id="rId10" Type="http://schemas.openxmlformats.org/officeDocument/2006/relationships/image" Target="../media/image34.svg"/><Relationship Id="rId19" Type="http://schemas.openxmlformats.org/officeDocument/2006/relationships/image" Target="../media/image187.jpe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9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133.svg"/><Relationship Id="rId3" Type="http://schemas.openxmlformats.org/officeDocument/2006/relationships/image" Target="../media/image2.png"/><Relationship Id="rId21" Type="http://schemas.openxmlformats.org/officeDocument/2006/relationships/image" Target="../media/image190.png"/><Relationship Id="rId7" Type="http://schemas.openxmlformats.org/officeDocument/2006/relationships/image" Target="../media/image6.png"/><Relationship Id="rId12" Type="http://schemas.openxmlformats.org/officeDocument/2006/relationships/image" Target="../media/image189.sv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1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88.png"/><Relationship Id="rId5" Type="http://schemas.openxmlformats.org/officeDocument/2006/relationships/image" Target="../media/image4.png"/><Relationship Id="rId15" Type="http://schemas.openxmlformats.org/officeDocument/2006/relationships/image" Target="../media/image130.png"/><Relationship Id="rId10" Type="http://schemas.openxmlformats.org/officeDocument/2006/relationships/image" Target="../media/image40.svg"/><Relationship Id="rId19" Type="http://schemas.openxmlformats.org/officeDocument/2006/relationships/image" Target="../media/image135.png"/><Relationship Id="rId4" Type="http://schemas.openxmlformats.org/officeDocument/2006/relationships/image" Target="../media/image3.svg"/><Relationship Id="rId9" Type="http://schemas.openxmlformats.org/officeDocument/2006/relationships/image" Target="../media/image39.png"/><Relationship Id="rId14" Type="http://schemas.openxmlformats.org/officeDocument/2006/relationships/image" Target="../media/image97.svg"/><Relationship Id="rId22" Type="http://schemas.openxmlformats.org/officeDocument/2006/relationships/image" Target="../media/image1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3.svg"/><Relationship Id="rId17" Type="http://schemas.openxmlformats.org/officeDocument/2006/relationships/image" Target="../media/image133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2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92.png"/><Relationship Id="rId5" Type="http://schemas.openxmlformats.org/officeDocument/2006/relationships/image" Target="../media/image4.png"/><Relationship Id="rId15" Type="http://schemas.openxmlformats.org/officeDocument/2006/relationships/image" Target="../media/image194.jpeg"/><Relationship Id="rId10" Type="http://schemas.openxmlformats.org/officeDocument/2006/relationships/image" Target="../media/image59.svg"/><Relationship Id="rId19" Type="http://schemas.openxmlformats.org/officeDocument/2006/relationships/image" Target="../media/image136.svg"/><Relationship Id="rId4" Type="http://schemas.openxmlformats.org/officeDocument/2006/relationships/image" Target="../media/image3.svg"/><Relationship Id="rId9" Type="http://schemas.openxmlformats.org/officeDocument/2006/relationships/image" Target="../media/image58.png"/><Relationship Id="rId14" Type="http://schemas.openxmlformats.org/officeDocument/2006/relationships/image" Target="../media/image9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94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6.sv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97.jpeg"/><Relationship Id="rId20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85.png"/><Relationship Id="rId5" Type="http://schemas.openxmlformats.org/officeDocument/2006/relationships/image" Target="../media/image4.png"/><Relationship Id="rId15" Type="http://schemas.openxmlformats.org/officeDocument/2006/relationships/image" Target="../media/image196.png"/><Relationship Id="rId10" Type="http://schemas.openxmlformats.org/officeDocument/2006/relationships/image" Target="../media/image34.svg"/><Relationship Id="rId19" Type="http://schemas.openxmlformats.org/officeDocument/2006/relationships/image" Target="../media/image98.pn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9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.png"/><Relationship Id="rId18" Type="http://schemas.openxmlformats.org/officeDocument/2006/relationships/image" Target="../media/image165.png"/><Relationship Id="rId3" Type="http://schemas.openxmlformats.org/officeDocument/2006/relationships/image" Target="../media/image15.png"/><Relationship Id="rId21" Type="http://schemas.openxmlformats.org/officeDocument/2006/relationships/image" Target="../media/image97.svg"/><Relationship Id="rId7" Type="http://schemas.openxmlformats.org/officeDocument/2006/relationships/image" Target="../media/image11.png"/><Relationship Id="rId12" Type="http://schemas.openxmlformats.org/officeDocument/2006/relationships/image" Target="../media/image5.svg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.sv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5" Type="http://schemas.openxmlformats.org/officeDocument/2006/relationships/image" Target="../media/image39.png"/><Relationship Id="rId10" Type="http://schemas.openxmlformats.org/officeDocument/2006/relationships/image" Target="../media/image3.svg"/><Relationship Id="rId19" Type="http://schemas.openxmlformats.org/officeDocument/2006/relationships/image" Target="../media/image166.svg"/><Relationship Id="rId4" Type="http://schemas.openxmlformats.org/officeDocument/2006/relationships/image" Target="../media/image16.svg"/><Relationship Id="rId9" Type="http://schemas.openxmlformats.org/officeDocument/2006/relationships/image" Target="../media/image2.png"/><Relationship Id="rId1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133.svg"/><Relationship Id="rId3" Type="http://schemas.openxmlformats.org/officeDocument/2006/relationships/image" Target="../media/image2.png"/><Relationship Id="rId21" Type="http://schemas.openxmlformats.org/officeDocument/2006/relationships/image" Target="../media/image201.png"/><Relationship Id="rId7" Type="http://schemas.openxmlformats.org/officeDocument/2006/relationships/image" Target="../media/image6.png"/><Relationship Id="rId12" Type="http://schemas.openxmlformats.org/officeDocument/2006/relationships/image" Target="../media/image200.sv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1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99.png"/><Relationship Id="rId5" Type="http://schemas.openxmlformats.org/officeDocument/2006/relationships/image" Target="../media/image4.png"/><Relationship Id="rId15" Type="http://schemas.openxmlformats.org/officeDocument/2006/relationships/image" Target="../media/image130.png"/><Relationship Id="rId10" Type="http://schemas.openxmlformats.org/officeDocument/2006/relationships/image" Target="../media/image59.svg"/><Relationship Id="rId19" Type="http://schemas.openxmlformats.org/officeDocument/2006/relationships/image" Target="../media/image135.png"/><Relationship Id="rId4" Type="http://schemas.openxmlformats.org/officeDocument/2006/relationships/image" Target="../media/image3.svg"/><Relationship Id="rId9" Type="http://schemas.openxmlformats.org/officeDocument/2006/relationships/image" Target="../media/image58.png"/><Relationship Id="rId14" Type="http://schemas.openxmlformats.org/officeDocument/2006/relationships/image" Target="../media/image9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04.svg"/><Relationship Id="rId1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3.png"/><Relationship Id="rId17" Type="http://schemas.openxmlformats.org/officeDocument/2006/relationships/image" Target="../media/image133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02.png"/><Relationship Id="rId5" Type="http://schemas.openxmlformats.org/officeDocument/2006/relationships/image" Target="../media/image4.png"/><Relationship Id="rId15" Type="http://schemas.openxmlformats.org/officeDocument/2006/relationships/image" Target="../media/image97.svg"/><Relationship Id="rId10" Type="http://schemas.openxmlformats.org/officeDocument/2006/relationships/image" Target="../media/image34.svg"/><Relationship Id="rId19" Type="http://schemas.openxmlformats.org/officeDocument/2006/relationships/image" Target="../media/image136.sv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206.svg"/><Relationship Id="rId26" Type="http://schemas.openxmlformats.org/officeDocument/2006/relationships/image" Target="../media/image212.png"/><Relationship Id="rId3" Type="http://schemas.openxmlformats.org/officeDocument/2006/relationships/image" Target="../media/image135.png"/><Relationship Id="rId21" Type="http://schemas.openxmlformats.org/officeDocument/2006/relationships/image" Target="../media/image207.png"/><Relationship Id="rId7" Type="http://schemas.openxmlformats.org/officeDocument/2006/relationships/image" Target="../media/image130.png"/><Relationship Id="rId12" Type="http://schemas.openxmlformats.org/officeDocument/2006/relationships/image" Target="../media/image5.svg"/><Relationship Id="rId17" Type="http://schemas.openxmlformats.org/officeDocument/2006/relationships/image" Target="../media/image205.png"/><Relationship Id="rId25" Type="http://schemas.openxmlformats.org/officeDocument/2006/relationships/image" Target="../media/image211.svg"/><Relationship Id="rId33" Type="http://schemas.openxmlformats.org/officeDocument/2006/relationships/image" Target="../media/image219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4.svg"/><Relationship Id="rId20" Type="http://schemas.openxmlformats.org/officeDocument/2006/relationships/image" Target="../media/image97.svg"/><Relationship Id="rId29" Type="http://schemas.openxmlformats.org/officeDocument/2006/relationships/image" Target="../media/image2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11" Type="http://schemas.openxmlformats.org/officeDocument/2006/relationships/image" Target="../media/image4.png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5" Type="http://schemas.openxmlformats.org/officeDocument/2006/relationships/image" Target="../media/image132.png"/><Relationship Id="rId15" Type="http://schemas.openxmlformats.org/officeDocument/2006/relationships/image" Target="../media/image33.png"/><Relationship Id="rId23" Type="http://schemas.openxmlformats.org/officeDocument/2006/relationships/image" Target="../media/image209.svg"/><Relationship Id="rId28" Type="http://schemas.openxmlformats.org/officeDocument/2006/relationships/image" Target="../media/image214.png"/><Relationship Id="rId10" Type="http://schemas.openxmlformats.org/officeDocument/2006/relationships/image" Target="../media/image3.svg"/><Relationship Id="rId19" Type="http://schemas.openxmlformats.org/officeDocument/2006/relationships/image" Target="../media/image96.png"/><Relationship Id="rId31" Type="http://schemas.openxmlformats.org/officeDocument/2006/relationships/image" Target="../media/image217.svg"/><Relationship Id="rId4" Type="http://schemas.openxmlformats.org/officeDocument/2006/relationships/image" Target="../media/image136.svg"/><Relationship Id="rId9" Type="http://schemas.openxmlformats.org/officeDocument/2006/relationships/image" Target="../media/image2.png"/><Relationship Id="rId14" Type="http://schemas.openxmlformats.org/officeDocument/2006/relationships/image" Target="../media/image7.svg"/><Relationship Id="rId22" Type="http://schemas.openxmlformats.org/officeDocument/2006/relationships/image" Target="../media/image208.png"/><Relationship Id="rId27" Type="http://schemas.openxmlformats.org/officeDocument/2006/relationships/image" Target="../media/image213.svg"/><Relationship Id="rId30" Type="http://schemas.openxmlformats.org/officeDocument/2006/relationships/image" Target="../media/image216.png"/><Relationship Id="rId8" Type="http://schemas.openxmlformats.org/officeDocument/2006/relationships/image" Target="../media/image13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33.png"/><Relationship Id="rId18" Type="http://schemas.openxmlformats.org/officeDocument/2006/relationships/image" Target="../media/image97.svg"/><Relationship Id="rId3" Type="http://schemas.openxmlformats.org/officeDocument/2006/relationships/image" Target="../media/image98.pn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6.png"/><Relationship Id="rId5" Type="http://schemas.openxmlformats.org/officeDocument/2006/relationships/image" Target="../media/image93.png"/><Relationship Id="rId15" Type="http://schemas.openxmlformats.org/officeDocument/2006/relationships/image" Target="../media/image220.png"/><Relationship Id="rId10" Type="http://schemas.openxmlformats.org/officeDocument/2006/relationships/image" Target="../media/image5.svg"/><Relationship Id="rId19" Type="http://schemas.openxmlformats.org/officeDocument/2006/relationships/image" Target="../media/image222.jpeg"/><Relationship Id="rId4" Type="http://schemas.openxmlformats.org/officeDocument/2006/relationships/image" Target="../media/image99.svg"/><Relationship Id="rId9" Type="http://schemas.openxmlformats.org/officeDocument/2006/relationships/image" Target="../media/image4.png"/><Relationship Id="rId14" Type="http://schemas.openxmlformats.org/officeDocument/2006/relationships/image" Target="../media/image3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3.png"/><Relationship Id="rId18" Type="http://schemas.openxmlformats.org/officeDocument/2006/relationships/image" Target="../media/image91.png"/><Relationship Id="rId3" Type="http://schemas.openxmlformats.org/officeDocument/2006/relationships/image" Target="../media/image75.png"/><Relationship Id="rId7" Type="http://schemas.openxmlformats.org/officeDocument/2006/relationships/image" Target="../media/image4.png"/><Relationship Id="rId12" Type="http://schemas.openxmlformats.org/officeDocument/2006/relationships/image" Target="../media/image59.svg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58.png"/><Relationship Id="rId5" Type="http://schemas.openxmlformats.org/officeDocument/2006/relationships/image" Target="../media/image2.png"/><Relationship Id="rId15" Type="http://schemas.openxmlformats.org/officeDocument/2006/relationships/image" Target="../media/image60.png"/><Relationship Id="rId10" Type="http://schemas.openxmlformats.org/officeDocument/2006/relationships/image" Target="../media/image7.svg"/><Relationship Id="rId19" Type="http://schemas.openxmlformats.org/officeDocument/2006/relationships/image" Target="../media/image92.svg"/><Relationship Id="rId4" Type="http://schemas.openxmlformats.org/officeDocument/2006/relationships/image" Target="../media/image76.svg"/><Relationship Id="rId9" Type="http://schemas.openxmlformats.org/officeDocument/2006/relationships/image" Target="../media/image6.png"/><Relationship Id="rId14" Type="http://schemas.openxmlformats.org/officeDocument/2006/relationships/image" Target="../media/image2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sv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4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23.png"/><Relationship Id="rId5" Type="http://schemas.openxmlformats.org/officeDocument/2006/relationships/image" Target="../media/image4.png"/><Relationship Id="rId15" Type="http://schemas.openxmlformats.org/officeDocument/2006/relationships/image" Target="../media/image226.png"/><Relationship Id="rId10" Type="http://schemas.openxmlformats.org/officeDocument/2006/relationships/image" Target="../media/image59.svg"/><Relationship Id="rId4" Type="http://schemas.openxmlformats.org/officeDocument/2006/relationships/image" Target="../media/image3.svg"/><Relationship Id="rId9" Type="http://schemas.openxmlformats.org/officeDocument/2006/relationships/image" Target="../media/image58.png"/><Relationship Id="rId14" Type="http://schemas.openxmlformats.org/officeDocument/2006/relationships/image" Target="../media/image6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9.svg"/><Relationship Id="rId17" Type="http://schemas.openxmlformats.org/officeDocument/2006/relationships/image" Target="../media/image107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28.png"/><Relationship Id="rId5" Type="http://schemas.openxmlformats.org/officeDocument/2006/relationships/image" Target="../media/image4.png"/><Relationship Id="rId15" Type="http://schemas.openxmlformats.org/officeDocument/2006/relationships/image" Target="../media/image230.png"/><Relationship Id="rId10" Type="http://schemas.openxmlformats.org/officeDocument/2006/relationships/image" Target="../media/image34.sv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9.svg"/><Relationship Id="rId17" Type="http://schemas.openxmlformats.org/officeDocument/2006/relationships/image" Target="../media/image233.jpe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28.png"/><Relationship Id="rId5" Type="http://schemas.openxmlformats.org/officeDocument/2006/relationships/image" Target="../media/image4.png"/><Relationship Id="rId15" Type="http://schemas.openxmlformats.org/officeDocument/2006/relationships/image" Target="../media/image231.png"/><Relationship Id="rId10" Type="http://schemas.openxmlformats.org/officeDocument/2006/relationships/image" Target="../media/image34.sv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6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60.png"/><Relationship Id="rId18" Type="http://schemas.openxmlformats.org/officeDocument/2006/relationships/image" Target="../media/image237.svg"/><Relationship Id="rId3" Type="http://schemas.openxmlformats.org/officeDocument/2006/relationships/image" Target="../media/image2.png"/><Relationship Id="rId21" Type="http://schemas.openxmlformats.org/officeDocument/2006/relationships/image" Target="../media/image132.png"/><Relationship Id="rId7" Type="http://schemas.openxmlformats.org/officeDocument/2006/relationships/image" Target="../media/image6.png"/><Relationship Id="rId12" Type="http://schemas.openxmlformats.org/officeDocument/2006/relationships/image" Target="../media/image229.sv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35.png"/><Relationship Id="rId20" Type="http://schemas.openxmlformats.org/officeDocument/2006/relationships/image" Target="../media/image13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28.png"/><Relationship Id="rId24" Type="http://schemas.openxmlformats.org/officeDocument/2006/relationships/image" Target="../media/image136.svg"/><Relationship Id="rId5" Type="http://schemas.openxmlformats.org/officeDocument/2006/relationships/image" Target="../media/image4.png"/><Relationship Id="rId15" Type="http://schemas.openxmlformats.org/officeDocument/2006/relationships/image" Target="../media/image234.jpeg"/><Relationship Id="rId23" Type="http://schemas.openxmlformats.org/officeDocument/2006/relationships/image" Target="../media/image135.png"/><Relationship Id="rId10" Type="http://schemas.openxmlformats.org/officeDocument/2006/relationships/image" Target="../media/image34.svg"/><Relationship Id="rId19" Type="http://schemas.openxmlformats.org/officeDocument/2006/relationships/image" Target="../media/image130.pn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61.svg"/><Relationship Id="rId22" Type="http://schemas.openxmlformats.org/officeDocument/2006/relationships/image" Target="../media/image13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0" Type="http://schemas.openxmlformats.org/officeDocument/2006/relationships/image" Target="../media/image40.svg"/><Relationship Id="rId4" Type="http://schemas.openxmlformats.org/officeDocument/2006/relationships/image" Target="../media/image3.sv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3.png"/><Relationship Id="rId18" Type="http://schemas.openxmlformats.org/officeDocument/2006/relationships/image" Target="../media/image2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0.svg"/><Relationship Id="rId17" Type="http://schemas.openxmlformats.org/officeDocument/2006/relationships/image" Target="../media/image24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9.png"/><Relationship Id="rId5" Type="http://schemas.openxmlformats.org/officeDocument/2006/relationships/image" Target="../media/image4.png"/><Relationship Id="rId15" Type="http://schemas.openxmlformats.org/officeDocument/2006/relationships/image" Target="../media/image98.png"/><Relationship Id="rId10" Type="http://schemas.openxmlformats.org/officeDocument/2006/relationships/image" Target="../media/image59.svg"/><Relationship Id="rId4" Type="http://schemas.openxmlformats.org/officeDocument/2006/relationships/image" Target="../media/image3.svg"/><Relationship Id="rId9" Type="http://schemas.openxmlformats.org/officeDocument/2006/relationships/image" Target="../media/image58.png"/><Relationship Id="rId14" Type="http://schemas.openxmlformats.org/officeDocument/2006/relationships/image" Target="../media/image9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43.png"/><Relationship Id="rId5" Type="http://schemas.openxmlformats.org/officeDocument/2006/relationships/image" Target="../media/image4.png"/><Relationship Id="rId10" Type="http://schemas.openxmlformats.org/officeDocument/2006/relationships/image" Target="../media/image40.svg"/><Relationship Id="rId4" Type="http://schemas.openxmlformats.org/officeDocument/2006/relationships/image" Target="../media/image3.sv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6.png"/><Relationship Id="rId18" Type="http://schemas.openxmlformats.org/officeDocument/2006/relationships/image" Target="../media/image133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4.sv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31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43.png"/><Relationship Id="rId5" Type="http://schemas.openxmlformats.org/officeDocument/2006/relationships/image" Target="../media/image4.png"/><Relationship Id="rId15" Type="http://schemas.openxmlformats.org/officeDocument/2006/relationships/image" Target="../media/image130.png"/><Relationship Id="rId10" Type="http://schemas.openxmlformats.org/officeDocument/2006/relationships/image" Target="../media/image40.svg"/><Relationship Id="rId19" Type="http://schemas.openxmlformats.org/officeDocument/2006/relationships/image" Target="../media/image135.png"/><Relationship Id="rId4" Type="http://schemas.openxmlformats.org/officeDocument/2006/relationships/image" Target="../media/image3.svg"/><Relationship Id="rId9" Type="http://schemas.openxmlformats.org/officeDocument/2006/relationships/image" Target="../media/image39.png"/><Relationship Id="rId14" Type="http://schemas.openxmlformats.org/officeDocument/2006/relationships/image" Target="../media/image2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18" Type="http://schemas.openxmlformats.org/officeDocument/2006/relationships/image" Target="../media/image76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sv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1.sv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47.png"/><Relationship Id="rId5" Type="http://schemas.openxmlformats.org/officeDocument/2006/relationships/image" Target="../media/image4.png"/><Relationship Id="rId15" Type="http://schemas.openxmlformats.org/officeDocument/2006/relationships/image" Target="../media/image60.png"/><Relationship Id="rId10" Type="http://schemas.openxmlformats.org/officeDocument/2006/relationships/image" Target="../media/image34.svg"/><Relationship Id="rId19" Type="http://schemas.openxmlformats.org/officeDocument/2006/relationships/image" Target="../media/image91.png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image" Target="../media/image9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2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1.png"/><Relationship Id="rId5" Type="http://schemas.openxmlformats.org/officeDocument/2006/relationships/image" Target="../media/image4.png"/><Relationship Id="rId10" Type="http://schemas.openxmlformats.org/officeDocument/2006/relationships/image" Target="../media/image76.svg"/><Relationship Id="rId4" Type="http://schemas.openxmlformats.org/officeDocument/2006/relationships/image" Target="../media/image3.sv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26" Type="http://schemas.openxmlformats.org/officeDocument/2006/relationships/image" Target="../media/image56.png"/><Relationship Id="rId3" Type="http://schemas.openxmlformats.org/officeDocument/2006/relationships/image" Target="../media/image2.png"/><Relationship Id="rId21" Type="http://schemas.openxmlformats.org/officeDocument/2006/relationships/image" Target="../media/image51.jpeg"/><Relationship Id="rId7" Type="http://schemas.openxmlformats.org/officeDocument/2006/relationships/image" Target="../media/image6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Relationship Id="rId22" Type="http://schemas.openxmlformats.org/officeDocument/2006/relationships/image" Target="../media/image52.png"/><Relationship Id="rId27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png"/><Relationship Id="rId18" Type="http://schemas.openxmlformats.org/officeDocument/2006/relationships/image" Target="../media/image61.svg"/><Relationship Id="rId26" Type="http://schemas.openxmlformats.org/officeDocument/2006/relationships/image" Target="../media/image69.svg"/><Relationship Id="rId3" Type="http://schemas.openxmlformats.org/officeDocument/2006/relationships/image" Target="../media/image2.png"/><Relationship Id="rId21" Type="http://schemas.openxmlformats.org/officeDocument/2006/relationships/image" Target="../media/image64.png"/><Relationship Id="rId7" Type="http://schemas.openxmlformats.org/officeDocument/2006/relationships/image" Target="../media/image6.png"/><Relationship Id="rId12" Type="http://schemas.openxmlformats.org/officeDocument/2006/relationships/image" Target="../media/image42.sv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svg"/><Relationship Id="rId20" Type="http://schemas.openxmlformats.org/officeDocument/2006/relationships/image" Target="../media/image63.sv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41.png"/><Relationship Id="rId24" Type="http://schemas.openxmlformats.org/officeDocument/2006/relationships/image" Target="../media/image67.svg"/><Relationship Id="rId5" Type="http://schemas.openxmlformats.org/officeDocument/2006/relationships/image" Target="../media/image4.png"/><Relationship Id="rId15" Type="http://schemas.openxmlformats.org/officeDocument/2006/relationships/image" Target="../media/image45.png"/><Relationship Id="rId23" Type="http://schemas.openxmlformats.org/officeDocument/2006/relationships/image" Target="../media/image66.png"/><Relationship Id="rId28" Type="http://schemas.openxmlformats.org/officeDocument/2006/relationships/image" Target="../media/image71.svg"/><Relationship Id="rId10" Type="http://schemas.openxmlformats.org/officeDocument/2006/relationships/image" Target="../media/image59.svg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" Type="http://schemas.openxmlformats.org/officeDocument/2006/relationships/image" Target="../media/image3.svg"/><Relationship Id="rId9" Type="http://schemas.openxmlformats.org/officeDocument/2006/relationships/image" Target="../media/image58.png"/><Relationship Id="rId14" Type="http://schemas.openxmlformats.org/officeDocument/2006/relationships/image" Target="../media/image44.svg"/><Relationship Id="rId22" Type="http://schemas.openxmlformats.org/officeDocument/2006/relationships/image" Target="../media/image65.svg"/><Relationship Id="rId27" Type="http://schemas.openxmlformats.org/officeDocument/2006/relationships/image" Target="../media/image70.png"/><Relationship Id="rId30" Type="http://schemas.openxmlformats.org/officeDocument/2006/relationships/image" Target="../media/image7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86.png"/><Relationship Id="rId3" Type="http://schemas.openxmlformats.org/officeDocument/2006/relationships/image" Target="../media/image75.png"/><Relationship Id="rId21" Type="http://schemas.openxmlformats.org/officeDocument/2006/relationships/image" Target="../media/image85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81.svg"/><Relationship Id="rId25" Type="http://schemas.openxmlformats.org/officeDocument/2006/relationships/image" Target="../media/image6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6.png"/><Relationship Id="rId24" Type="http://schemas.openxmlformats.org/officeDocument/2006/relationships/image" Target="../media/image60.png"/><Relationship Id="rId32" Type="http://schemas.openxmlformats.org/officeDocument/2006/relationships/image" Target="../media/image92.svg"/><Relationship Id="rId5" Type="http://schemas.openxmlformats.org/officeDocument/2006/relationships/image" Target="../media/image39.png"/><Relationship Id="rId15" Type="http://schemas.openxmlformats.org/officeDocument/2006/relationships/image" Target="../media/image79.png"/><Relationship Id="rId23" Type="http://schemas.openxmlformats.org/officeDocument/2006/relationships/image" Target="../media/image48.svg"/><Relationship Id="rId28" Type="http://schemas.openxmlformats.org/officeDocument/2006/relationships/image" Target="../media/image88.png"/><Relationship Id="rId10" Type="http://schemas.openxmlformats.org/officeDocument/2006/relationships/image" Target="../media/image5.svg"/><Relationship Id="rId19" Type="http://schemas.openxmlformats.org/officeDocument/2006/relationships/image" Target="../media/image83.svg"/><Relationship Id="rId31" Type="http://schemas.openxmlformats.org/officeDocument/2006/relationships/image" Target="../media/image91.png"/><Relationship Id="rId4" Type="http://schemas.openxmlformats.org/officeDocument/2006/relationships/image" Target="../media/image76.svg"/><Relationship Id="rId9" Type="http://schemas.openxmlformats.org/officeDocument/2006/relationships/image" Target="../media/image4.png"/><Relationship Id="rId14" Type="http://schemas.openxmlformats.org/officeDocument/2006/relationships/image" Target="../media/image78.svg"/><Relationship Id="rId22" Type="http://schemas.openxmlformats.org/officeDocument/2006/relationships/image" Target="../media/image47.png"/><Relationship Id="rId27" Type="http://schemas.openxmlformats.org/officeDocument/2006/relationships/image" Target="../media/image87.svg"/><Relationship Id="rId30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98.png"/><Relationship Id="rId3" Type="http://schemas.openxmlformats.org/officeDocument/2006/relationships/image" Target="../media/image93.png"/><Relationship Id="rId21" Type="http://schemas.openxmlformats.org/officeDocument/2006/relationships/image" Target="../media/image101.png"/><Relationship Id="rId7" Type="http://schemas.openxmlformats.org/officeDocument/2006/relationships/image" Target="../media/image34.svg"/><Relationship Id="rId12" Type="http://schemas.openxmlformats.org/officeDocument/2006/relationships/image" Target="../media/image6.png"/><Relationship Id="rId17" Type="http://schemas.openxmlformats.org/officeDocument/2006/relationships/image" Target="../media/image97.svg"/><Relationship Id="rId25" Type="http://schemas.openxmlformats.org/officeDocument/2006/relationships/image" Target="../media/image10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5.svg"/><Relationship Id="rId24" Type="http://schemas.openxmlformats.org/officeDocument/2006/relationships/image" Target="../media/image104.png"/><Relationship Id="rId5" Type="http://schemas.openxmlformats.org/officeDocument/2006/relationships/image" Target="../media/image95.png"/><Relationship Id="rId15" Type="http://schemas.openxmlformats.org/officeDocument/2006/relationships/image" Target="../media/image78.svg"/><Relationship Id="rId23" Type="http://schemas.openxmlformats.org/officeDocument/2006/relationships/image" Target="../media/image103.svg"/><Relationship Id="rId10" Type="http://schemas.openxmlformats.org/officeDocument/2006/relationships/image" Target="../media/image4.png"/><Relationship Id="rId19" Type="http://schemas.openxmlformats.org/officeDocument/2006/relationships/image" Target="../media/image99.svg"/><Relationship Id="rId4" Type="http://schemas.openxmlformats.org/officeDocument/2006/relationships/image" Target="../media/image94.svg"/><Relationship Id="rId9" Type="http://schemas.openxmlformats.org/officeDocument/2006/relationships/image" Target="../media/image3.svg"/><Relationship Id="rId14" Type="http://schemas.openxmlformats.org/officeDocument/2006/relationships/image" Target="../media/image77.png"/><Relationship Id="rId22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09.png"/><Relationship Id="rId26" Type="http://schemas.openxmlformats.org/officeDocument/2006/relationships/image" Target="../media/image117.svg"/><Relationship Id="rId3" Type="http://schemas.openxmlformats.org/officeDocument/2006/relationships/image" Target="../media/image106.png"/><Relationship Id="rId21" Type="http://schemas.openxmlformats.org/officeDocument/2006/relationships/image" Target="../media/image112.png"/><Relationship Id="rId7" Type="http://schemas.openxmlformats.org/officeDocument/2006/relationships/image" Target="../media/image59.svg"/><Relationship Id="rId12" Type="http://schemas.openxmlformats.org/officeDocument/2006/relationships/image" Target="../media/image6.png"/><Relationship Id="rId17" Type="http://schemas.openxmlformats.org/officeDocument/2006/relationships/image" Target="../media/image61.svg"/><Relationship Id="rId25" Type="http://schemas.openxmlformats.org/officeDocument/2006/relationships/image" Target="../media/image1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0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5.svg"/><Relationship Id="rId24" Type="http://schemas.openxmlformats.org/officeDocument/2006/relationships/image" Target="../media/image115.svg"/><Relationship Id="rId5" Type="http://schemas.openxmlformats.org/officeDocument/2006/relationships/image" Target="../media/image108.png"/><Relationship Id="rId15" Type="http://schemas.openxmlformats.org/officeDocument/2006/relationships/image" Target="../media/image78.svg"/><Relationship Id="rId23" Type="http://schemas.openxmlformats.org/officeDocument/2006/relationships/image" Target="../media/image114.png"/><Relationship Id="rId10" Type="http://schemas.openxmlformats.org/officeDocument/2006/relationships/image" Target="../media/image4.png"/><Relationship Id="rId19" Type="http://schemas.openxmlformats.org/officeDocument/2006/relationships/image" Target="../media/image110.svg"/><Relationship Id="rId4" Type="http://schemas.openxmlformats.org/officeDocument/2006/relationships/image" Target="../media/image107.svg"/><Relationship Id="rId9" Type="http://schemas.openxmlformats.org/officeDocument/2006/relationships/image" Target="../media/image3.svg"/><Relationship Id="rId14" Type="http://schemas.openxmlformats.org/officeDocument/2006/relationships/image" Target="../media/image77.png"/><Relationship Id="rId22" Type="http://schemas.openxmlformats.org/officeDocument/2006/relationships/image" Target="../media/image1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8.pn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12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3.png"/><Relationship Id="rId20" Type="http://schemas.openxmlformats.org/officeDocument/2006/relationships/image" Target="../media/image1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6.png"/><Relationship Id="rId5" Type="http://schemas.openxmlformats.org/officeDocument/2006/relationships/image" Target="../media/image33.png"/><Relationship Id="rId15" Type="http://schemas.openxmlformats.org/officeDocument/2006/relationships/image" Target="../media/image122.png"/><Relationship Id="rId10" Type="http://schemas.openxmlformats.org/officeDocument/2006/relationships/image" Target="../media/image5.svg"/><Relationship Id="rId19" Type="http://schemas.openxmlformats.org/officeDocument/2006/relationships/image" Target="../media/image126.png"/><Relationship Id="rId4" Type="http://schemas.openxmlformats.org/officeDocument/2006/relationships/image" Target="../media/image119.svg"/><Relationship Id="rId9" Type="http://schemas.openxmlformats.org/officeDocument/2006/relationships/image" Target="../media/image4.png"/><Relationship Id="rId14" Type="http://schemas.openxmlformats.org/officeDocument/2006/relationships/image" Target="../media/image1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15550" y="6372225"/>
            <a:ext cx="8172450" cy="39147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67050" y="0"/>
            <a:ext cx="4810125" cy="1047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838450" y="3343275"/>
            <a:ext cx="12611100" cy="3600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0" y="0"/>
            <a:ext cx="3638550" cy="56673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095500" y="7686675"/>
            <a:ext cx="8696325" cy="26003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725400" y="0"/>
            <a:ext cx="5562600" cy="26098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124575" y="3343275"/>
            <a:ext cx="9353550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950"/>
              </a:lnSpc>
            </a:pPr>
            <a:r>
              <a:rPr lang="en-US" sz="6542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 </a:t>
            </a:r>
            <a:r>
              <a:rPr lang="en-US" sz="6542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ODE</a:t>
            </a:r>
            <a:r>
              <a:rPr lang="en-US" sz="6542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(Oh Data Euy)</a:t>
            </a:r>
            <a:endParaRPr lang="en-US" sz="6542" dirty="0"/>
          </a:p>
        </p:txBody>
      </p:sp>
      <p:sp>
        <p:nvSpPr>
          <p:cNvPr id="12" name="Text 1"/>
          <p:cNvSpPr/>
          <p:nvPr/>
        </p:nvSpPr>
        <p:spPr>
          <a:xfrm>
            <a:off x="6153150" y="4352925"/>
            <a:ext cx="8662988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925"/>
              </a:lnSpc>
            </a:pPr>
            <a:r>
              <a:rPr lang="en-US" sz="4907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Institut Teknologi Bandung</a:t>
            </a:r>
            <a:endParaRPr lang="en-US" sz="4907" dirty="0"/>
          </a:p>
        </p:txBody>
      </p:sp>
      <p:sp>
        <p:nvSpPr>
          <p:cNvPr id="13" name="Text 2"/>
          <p:cNvSpPr/>
          <p:nvPr/>
        </p:nvSpPr>
        <p:spPr>
          <a:xfrm>
            <a:off x="6124575" y="5286375"/>
            <a:ext cx="4972050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Felix Fernando
Gerend Christopher
Jeremy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>
            <a:off x="457200" y="9544050"/>
            <a:ext cx="2476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19200" y="876300"/>
            <a:ext cx="219075" cy="133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19200" y="2933700"/>
            <a:ext cx="62103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562850" y="6743700"/>
            <a:ext cx="9486900" cy="3543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0"/>
            <a:ext cx="8839200" cy="6124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7953375" y="5143500"/>
            <a:ext cx="9096375" cy="2933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514475" y="4229100"/>
            <a:ext cx="5638800" cy="5029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1991975" y="0"/>
            <a:ext cx="6296025" cy="5057775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9544050"/>
            <a:ext cx="5334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10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1914525" y="1171575"/>
            <a:ext cx="50482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800" dirty="0"/>
          </a:p>
        </p:txBody>
      </p:sp>
      <p:sp>
        <p:nvSpPr>
          <p:cNvPr id="14" name="Text 2"/>
          <p:cNvSpPr/>
          <p:nvPr/>
        </p:nvSpPr>
        <p:spPr>
          <a:xfrm>
            <a:off x="1657350" y="3038475"/>
            <a:ext cx="53721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Dropping Data </a:t>
            </a:r>
            <a:r>
              <a:rPr lang="en-US" sz="3600" b="0" i="0" dirty="0">
                <a:solidFill>
                  <a:srgbClr val="FFFFFF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Duplicate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7953375" y="5143500"/>
            <a:ext cx="9124950" cy="293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Pada </a:t>
            </a:r>
            <a:r>
              <a:rPr lang="en-US" sz="2700" b="0" i="0" dirty="0">
                <a:solidFill>
                  <a:srgbClr val="FF9315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Dataframe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1</a:t>
            </a: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(Data Transkrip Mahasiswa), dilakukan dropping data nilai </a:t>
            </a:r>
            <a:r>
              <a:rPr lang="en-US" sz="2700" b="0" i="0" dirty="0">
                <a:solidFill>
                  <a:srgbClr val="000000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duplicate </a:t>
            </a: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pada kolom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NIM</a:t>
            </a: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dan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KODE_MK
</a:t>
            </a:r>
            <a:r>
              <a:rPr lang="en-US" sz="2700" b="0" i="0" dirty="0">
                <a:solidFill>
                  <a:srgbClr val="000000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
</a:t>
            </a: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Dropping dilakukan dengan menyisakan data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terakhir.</a:t>
            </a:r>
            <a:endParaRPr lang="en-US" sz="2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19200" y="876300"/>
            <a:ext cx="219075" cy="133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19200" y="2933700"/>
            <a:ext cx="62103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0" y="8181975"/>
            <a:ext cx="9144000" cy="21050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19200" y="4143375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3248025" y="5038725"/>
            <a:ext cx="11801475" cy="26574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9544050"/>
            <a:ext cx="457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11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1914525" y="1171575"/>
            <a:ext cx="50482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800" dirty="0"/>
          </a:p>
        </p:txBody>
      </p:sp>
      <p:sp>
        <p:nvSpPr>
          <p:cNvPr id="14" name="Text 2"/>
          <p:cNvSpPr/>
          <p:nvPr/>
        </p:nvSpPr>
        <p:spPr>
          <a:xfrm>
            <a:off x="1600200" y="3038475"/>
            <a:ext cx="54864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Penambahan Kolom Baru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1685925" y="3990975"/>
            <a:ext cx="2743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3</a:t>
            </a:r>
            <a:endParaRPr lang="en-US" sz="3600" dirty="0"/>
          </a:p>
        </p:txBody>
      </p:sp>
      <p:sp>
        <p:nvSpPr>
          <p:cNvPr id="16" name="Text 4"/>
          <p:cNvSpPr/>
          <p:nvPr/>
        </p:nvSpPr>
        <p:spPr>
          <a:xfrm>
            <a:off x="1685925" y="4543425"/>
            <a:ext cx="38004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 per NIM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1047750" y="7962900"/>
            <a:ext cx="162115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Penambahan kolom hasil modifikasi Dataframe 1
</a:t>
            </a:r>
            <a:r>
              <a:rPr lang="en-US" sz="2700" b="1" i="0" dirty="0">
                <a:solidFill>
                  <a:srgbClr val="3DFF68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TOTAL_SKS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FAILED_GRADE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TOTAL_BOBOT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</a:t>
            </a:r>
            <a:r>
              <a:rPr lang="en-US" sz="2700" b="1" i="0" dirty="0">
                <a:solidFill>
                  <a:srgbClr val="3DFF68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WAKTU_KULIAH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TOTAL_FAILED_GRADE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dan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HASIL</a:t>
            </a:r>
            <a:endParaRPr lang="en-US" sz="2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96400" y="3476625"/>
            <a:ext cx="6248400" cy="1066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19200" y="876300"/>
            <a:ext cx="219075" cy="133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19200" y="2933700"/>
            <a:ext cx="62103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8181975"/>
            <a:ext cx="9144000" cy="2105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19200" y="4143375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247775" y="5057775"/>
            <a:ext cx="15801975" cy="2762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810375" y="4943475"/>
            <a:ext cx="1047750" cy="30194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7905750" y="4943475"/>
            <a:ext cx="561975" cy="30194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8515350" y="4943475"/>
            <a:ext cx="1152525" cy="30194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5621000" y="4943475"/>
            <a:ext cx="1428750" cy="30194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9744075" y="4943475"/>
            <a:ext cx="5800725" cy="301942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5668625" y="4333875"/>
            <a:ext cx="623395" cy="64977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9544050" y="3629025"/>
            <a:ext cx="5762625" cy="733491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9544050"/>
            <a:ext cx="5238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12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1914525" y="1171575"/>
            <a:ext cx="50482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800" dirty="0"/>
          </a:p>
        </p:txBody>
      </p:sp>
      <p:sp>
        <p:nvSpPr>
          <p:cNvPr id="21" name="Text 2"/>
          <p:cNvSpPr/>
          <p:nvPr/>
        </p:nvSpPr>
        <p:spPr>
          <a:xfrm>
            <a:off x="1600200" y="3038475"/>
            <a:ext cx="54864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Penambahan Kolom Baru</a:t>
            </a:r>
            <a:endParaRPr lang="en-US" sz="3600" dirty="0"/>
          </a:p>
        </p:txBody>
      </p:sp>
      <p:sp>
        <p:nvSpPr>
          <p:cNvPr id="22" name="Text 3"/>
          <p:cNvSpPr/>
          <p:nvPr/>
        </p:nvSpPr>
        <p:spPr>
          <a:xfrm>
            <a:off x="1685925" y="3990975"/>
            <a:ext cx="27527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4</a:t>
            </a:r>
            <a:endParaRPr lang="en-US" sz="3600" dirty="0"/>
          </a:p>
        </p:txBody>
      </p:sp>
      <p:sp>
        <p:nvSpPr>
          <p:cNvPr id="23" name="Text 4"/>
          <p:cNvSpPr/>
          <p:nvPr/>
        </p:nvSpPr>
        <p:spPr>
          <a:xfrm>
            <a:off x="1685925" y="4543425"/>
            <a:ext cx="5534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Evaluasi Dosen per Semester dan Mata Kuliah</a:t>
            </a:r>
            <a:endParaRPr lang="en-US" sz="1800" dirty="0"/>
          </a:p>
        </p:txBody>
      </p:sp>
      <p:sp>
        <p:nvSpPr>
          <p:cNvPr id="24" name="Text 5"/>
          <p:cNvSpPr/>
          <p:nvPr/>
        </p:nvSpPr>
        <p:spPr>
          <a:xfrm>
            <a:off x="1990725" y="8086725"/>
            <a:ext cx="143160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Penambahan kolom hasil modifikasi Dataframe 1 dan 2
</a:t>
            </a:r>
            <a:r>
              <a:rPr lang="en-US" sz="2700" b="1" i="0" dirty="0">
                <a:solidFill>
                  <a:srgbClr val="3DFF68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NILAI_RATA-RATA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LULUS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TIDAK_LULUS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</a:t>
            </a:r>
            <a:r>
              <a:rPr lang="en-US" sz="2700" b="1" i="0" dirty="0">
                <a:solidFill>
                  <a:srgbClr val="3DFF68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Nilai per Pertanyaan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dan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PROPORSI_LULUS</a:t>
            </a:r>
            <a:endParaRPr lang="en-US" sz="2700" dirty="0"/>
          </a:p>
        </p:txBody>
      </p:sp>
      <p:sp>
        <p:nvSpPr>
          <p:cNvPr id="25" name="Text 6"/>
          <p:cNvSpPr/>
          <p:nvPr/>
        </p:nvSpPr>
        <p:spPr>
          <a:xfrm>
            <a:off x="13258800" y="3629025"/>
            <a:ext cx="88582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475"/>
              </a:lnSpc>
            </a:pPr>
            <a:r>
              <a:rPr lang="en-US" sz="2059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LULUS</a:t>
            </a:r>
            <a:endParaRPr lang="en-US" sz="2059" dirty="0"/>
          </a:p>
        </p:txBody>
      </p:sp>
      <p:sp>
        <p:nvSpPr>
          <p:cNvPr id="26" name="Text 7"/>
          <p:cNvSpPr/>
          <p:nvPr/>
        </p:nvSpPr>
        <p:spPr>
          <a:xfrm>
            <a:off x="12277725" y="4108336"/>
            <a:ext cx="2955277" cy="254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475"/>
              </a:lnSpc>
            </a:pPr>
            <a:r>
              <a:rPr lang="en-US" sz="2059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LULUS</a:t>
            </a:r>
            <a:r>
              <a:rPr lang="en-US" sz="2059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+ </a:t>
            </a:r>
            <a:r>
              <a:rPr lang="en-US" sz="2059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TIDAK_LULUS</a:t>
            </a:r>
            <a:endParaRPr lang="en-US" sz="2059" dirty="0"/>
          </a:p>
        </p:txBody>
      </p:sp>
      <p:sp>
        <p:nvSpPr>
          <p:cNvPr id="27" name="Text 8"/>
          <p:cNvSpPr/>
          <p:nvPr/>
        </p:nvSpPr>
        <p:spPr>
          <a:xfrm>
            <a:off x="9534525" y="3875942"/>
            <a:ext cx="25908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475"/>
              </a:lnSpc>
            </a:pPr>
            <a:r>
              <a:rPr lang="en-US" sz="2059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PROPORSI_LULUS</a:t>
            </a:r>
            <a:r>
              <a:rPr lang="en-US" sz="2059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=</a:t>
            </a:r>
            <a:endParaRPr lang="en-US" sz="2059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19200" y="876300"/>
            <a:ext cx="219075" cy="133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19200" y="2933700"/>
            <a:ext cx="62103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0" y="0"/>
            <a:ext cx="4705350" cy="80581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962525" y="8420100"/>
            <a:ext cx="7153275" cy="1866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19200" y="4143375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4905375" y="5143500"/>
            <a:ext cx="8486775" cy="2581275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9544050"/>
            <a:ext cx="5334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13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1914525" y="1171575"/>
            <a:ext cx="50482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800" dirty="0"/>
          </a:p>
        </p:txBody>
      </p:sp>
      <p:sp>
        <p:nvSpPr>
          <p:cNvPr id="14" name="Text 2"/>
          <p:cNvSpPr/>
          <p:nvPr/>
        </p:nvSpPr>
        <p:spPr>
          <a:xfrm>
            <a:off x="1600200" y="3038475"/>
            <a:ext cx="54864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Penambahan Kolom Baru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1685925" y="3990975"/>
            <a:ext cx="2733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5</a:t>
            </a:r>
            <a:endParaRPr lang="en-US" sz="3600" dirty="0"/>
          </a:p>
        </p:txBody>
      </p:sp>
      <p:sp>
        <p:nvSpPr>
          <p:cNvPr id="16" name="Text 4"/>
          <p:cNvSpPr/>
          <p:nvPr/>
        </p:nvSpPr>
        <p:spPr>
          <a:xfrm>
            <a:off x="1685925" y="4543425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Kelulusan Mahasiswa per Angkatan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2905125" y="8086725"/>
            <a:ext cx="124872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Penambahan kolom hasil modifikasi Dataframe 4
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JUMLAH KELULUSAN ,  JUMLAH MAHASISWA,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dan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PROPORSI KELULUSAN</a:t>
            </a:r>
            <a:endParaRPr lang="en-US" sz="2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828925"/>
            <a:ext cx="821055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0290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704975" y="4991100"/>
            <a:ext cx="2847975" cy="441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5772150" y="4991100"/>
            <a:ext cx="5791200" cy="441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496675" y="7029450"/>
            <a:ext cx="1223963" cy="35070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0" y="8181975"/>
            <a:ext cx="9144000" cy="21050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57200" y="9544050"/>
            <a:ext cx="5429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14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6" name="Text 2"/>
          <p:cNvSpPr/>
          <p:nvPr/>
        </p:nvSpPr>
        <p:spPr>
          <a:xfrm>
            <a:off x="1781175" y="2933700"/>
            <a:ext cx="71532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Statistika Deskriptif &amp; Histogram</a:t>
            </a:r>
            <a:endParaRPr lang="en-US" sz="3600" dirty="0"/>
          </a:p>
        </p:txBody>
      </p:sp>
      <p:sp>
        <p:nvSpPr>
          <p:cNvPr id="17" name="Text 3"/>
          <p:cNvSpPr/>
          <p:nvPr/>
        </p:nvSpPr>
        <p:spPr>
          <a:xfrm>
            <a:off x="1704975" y="3876675"/>
            <a:ext cx="26670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1</a:t>
            </a:r>
            <a:endParaRPr lang="en-US" sz="3600" dirty="0"/>
          </a:p>
        </p:txBody>
      </p:sp>
      <p:sp>
        <p:nvSpPr>
          <p:cNvPr id="18" name="Text 4"/>
          <p:cNvSpPr/>
          <p:nvPr/>
        </p:nvSpPr>
        <p:spPr>
          <a:xfrm>
            <a:off x="1704975" y="4429125"/>
            <a:ext cx="2876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</a:t>
            </a:r>
            <a:endParaRPr lang="en-US" sz="1800" dirty="0"/>
          </a:p>
        </p:txBody>
      </p:sp>
      <p:sp>
        <p:nvSpPr>
          <p:cNvPr id="19" name="Text 5"/>
          <p:cNvSpPr/>
          <p:nvPr/>
        </p:nvSpPr>
        <p:spPr>
          <a:xfrm>
            <a:off x="12896850" y="6534150"/>
            <a:ext cx="4181475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Distribusi nilai mahasiswa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menceng ke kiri (</a:t>
            </a:r>
            <a:r>
              <a:rPr lang="en-US" sz="2700" b="0" i="0" dirty="0">
                <a:solidFill>
                  <a:srgbClr val="FF3D3D"/>
                </a:solidFill>
                <a:latin typeface="Inter Bold Italic" pitchFamily="34" charset="0"/>
                <a:ea typeface="Inter Bold Italic" pitchFamily="34" charset="-122"/>
                <a:cs typeface="Inter Bold Italic" pitchFamily="34" charset="-120"/>
              </a:rPr>
              <a:t>negatively skewed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)</a:t>
            </a:r>
            <a:endParaRPr lang="en-US" sz="2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8110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81100" y="2800350"/>
            <a:ext cx="4200525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81100" y="4000500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362575" y="3771900"/>
            <a:ext cx="2157733" cy="205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401175" y="4619625"/>
            <a:ext cx="8886825" cy="56673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544425" y="0"/>
            <a:ext cx="5743575" cy="30384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7496175" y="2790825"/>
            <a:ext cx="8134350" cy="71913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7496175" y="2800350"/>
            <a:ext cx="1914525" cy="187642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57200" y="9544050"/>
            <a:ext cx="5238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15</a:t>
            </a:r>
            <a:endParaRPr lang="en-US" sz="3600" dirty="0"/>
          </a:p>
        </p:txBody>
      </p:sp>
      <p:sp>
        <p:nvSpPr>
          <p:cNvPr id="14" name="Text 1"/>
          <p:cNvSpPr/>
          <p:nvPr/>
        </p:nvSpPr>
        <p:spPr>
          <a:xfrm>
            <a:off x="185737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5" name="Text 2"/>
          <p:cNvSpPr/>
          <p:nvPr/>
        </p:nvSpPr>
        <p:spPr>
          <a:xfrm>
            <a:off x="1514475" y="2905125"/>
            <a:ext cx="35433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Scatter Matrix</a:t>
            </a:r>
            <a:endParaRPr lang="en-US" sz="3600" dirty="0"/>
          </a:p>
        </p:txBody>
      </p:sp>
      <p:sp>
        <p:nvSpPr>
          <p:cNvPr id="16" name="Text 3"/>
          <p:cNvSpPr/>
          <p:nvPr/>
        </p:nvSpPr>
        <p:spPr>
          <a:xfrm>
            <a:off x="1647825" y="3848100"/>
            <a:ext cx="26670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1</a:t>
            </a:r>
            <a:endParaRPr lang="en-US" sz="3600" dirty="0"/>
          </a:p>
        </p:txBody>
      </p:sp>
      <p:sp>
        <p:nvSpPr>
          <p:cNvPr id="17" name="Text 4"/>
          <p:cNvSpPr/>
          <p:nvPr/>
        </p:nvSpPr>
        <p:spPr>
          <a:xfrm>
            <a:off x="1647825" y="4400550"/>
            <a:ext cx="2876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</a:t>
            </a:r>
            <a:endParaRPr lang="en-US" sz="1800" dirty="0"/>
          </a:p>
        </p:txBody>
      </p:sp>
      <p:sp>
        <p:nvSpPr>
          <p:cNvPr id="18" name="Text 5"/>
          <p:cNvSpPr/>
          <p:nvPr/>
        </p:nvSpPr>
        <p:spPr>
          <a:xfrm>
            <a:off x="1295400" y="5114925"/>
            <a:ext cx="4486275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Hubungan linier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hanya terlihat pada atribut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semester dan angkatan</a:t>
            </a:r>
            <a:endParaRPr lang="en-US" sz="2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752725"/>
            <a:ext cx="6010275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39528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239625" y="9201150"/>
            <a:ext cx="12001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458200" y="0"/>
            <a:ext cx="9486900" cy="67913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029575" y="2066925"/>
            <a:ext cx="8420100" cy="791527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5334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16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3" name="Text 2"/>
          <p:cNvSpPr/>
          <p:nvPr/>
        </p:nvSpPr>
        <p:spPr>
          <a:xfrm>
            <a:off x="1590675" y="2857500"/>
            <a:ext cx="53340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Box Plot </a:t>
            </a: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 Mata Kuliah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>
            <a:off x="1704975" y="3800475"/>
            <a:ext cx="2733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2</a:t>
            </a:r>
            <a:endParaRPr lang="en-US" sz="3600" dirty="0"/>
          </a:p>
        </p:txBody>
      </p:sp>
      <p:sp>
        <p:nvSpPr>
          <p:cNvPr id="15" name="Text 4"/>
          <p:cNvSpPr/>
          <p:nvPr/>
        </p:nvSpPr>
        <p:spPr>
          <a:xfrm>
            <a:off x="1704975" y="4352925"/>
            <a:ext cx="3400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Evaluasi Dosen per Mata Kuliah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238250" y="5095875"/>
            <a:ext cx="5143500" cy="2257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Hasil </a:t>
            </a:r>
            <a:r>
              <a:rPr lang="en-US" sz="270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evaluasi</a:t>
            </a:r>
            <a:r>
              <a:rPr lang="en-US" sz="27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osen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mata kuliah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IS255 </a:t>
            </a:r>
            <a:r>
              <a:rPr lang="en-US" sz="2700" b="0" i="0" dirty="0">
                <a:solidFill>
                  <a:srgbClr val="FF3D3D"/>
                </a:solidFill>
                <a:latin typeface="Inter Bold Italic" pitchFamily="34" charset="0"/>
                <a:ea typeface="Inter Bold Italic" pitchFamily="34" charset="-122"/>
                <a:cs typeface="Inter Bold Italic" pitchFamily="34" charset="-120"/>
              </a:rPr>
              <a:t>Algorithm and Data Structure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memiliki nilai yang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cenderung kecil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dibandingkan mata kuliah lainnya</a:t>
            </a:r>
            <a:endParaRPr lang="en-US" sz="2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838450"/>
            <a:ext cx="6010275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038600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8181975"/>
            <a:ext cx="9144000" cy="2105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8048625" y="2838450"/>
            <a:ext cx="8020050" cy="672465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9544050"/>
            <a:ext cx="5048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17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4" name="Text 2"/>
          <p:cNvSpPr/>
          <p:nvPr/>
        </p:nvSpPr>
        <p:spPr>
          <a:xfrm>
            <a:off x="1619250" y="2943225"/>
            <a:ext cx="52768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Box Plot </a:t>
            </a: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 Pertanyaan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1704975" y="3886200"/>
            <a:ext cx="2733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2</a:t>
            </a:r>
            <a:endParaRPr lang="en-US" sz="3600" dirty="0"/>
          </a:p>
        </p:txBody>
      </p:sp>
      <p:sp>
        <p:nvSpPr>
          <p:cNvPr id="16" name="Text 4"/>
          <p:cNvSpPr/>
          <p:nvPr/>
        </p:nvSpPr>
        <p:spPr>
          <a:xfrm>
            <a:off x="1704975" y="4438650"/>
            <a:ext cx="3400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Evaluasi Dosen per Mata Kuliah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1238250" y="5000625"/>
            <a:ext cx="5895975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Nilai rata-rata yang diperoleh untuk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setiap pertanyaan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dari seluruh mata kuliah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cenderung sama</a:t>
            </a:r>
            <a:endParaRPr lang="en-US" sz="2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8143875" cy="56483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76325" y="2952750"/>
            <a:ext cx="9077316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76325" y="666750"/>
            <a:ext cx="219075" cy="1333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76325" y="4152900"/>
            <a:ext cx="238125" cy="238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076325" y="6819900"/>
            <a:ext cx="3457575" cy="27241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3154025" y="7296150"/>
            <a:ext cx="5133975" cy="29908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8743950" y="4000500"/>
            <a:ext cx="7019925" cy="546735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75F0BFA2-80AE-DF09-2F39-6E96101638BB}"/>
              </a:ext>
            </a:extLst>
          </p:cNvPr>
          <p:cNvSpPr/>
          <p:nvPr/>
        </p:nvSpPr>
        <p:spPr>
          <a:xfrm>
            <a:off x="1295400" y="3028950"/>
            <a:ext cx="71247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Rata-rata </a:t>
            </a:r>
            <a:r>
              <a:rPr lang="en-US" sz="3600" b="0" i="0" dirty="0" err="1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nilai</a:t>
            </a: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600" b="0" i="0" dirty="0" err="1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dosen</a:t>
            </a: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per </a:t>
            </a:r>
            <a:r>
              <a:rPr lang="en-US" sz="3600" b="0" i="0" dirty="0" err="1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tahu</a:t>
            </a:r>
            <a:r>
              <a:rPr lang="en-US" sz="3600" dirty="0" err="1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endParaRPr lang="en-US" sz="36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050F9250-157A-00DC-0FAF-A553523F934B}"/>
              </a:ext>
            </a:extLst>
          </p:cNvPr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82C895FD-C27F-7071-FE88-FF840734BFF3}"/>
              </a:ext>
            </a:extLst>
          </p:cNvPr>
          <p:cNvSpPr/>
          <p:nvPr/>
        </p:nvSpPr>
        <p:spPr>
          <a:xfrm>
            <a:off x="1704975" y="3992525"/>
            <a:ext cx="2733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2</a:t>
            </a:r>
            <a:endParaRPr lang="en-US" sz="36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FB87FC0A-D261-F3A6-E005-BFC95D321D14}"/>
              </a:ext>
            </a:extLst>
          </p:cNvPr>
          <p:cNvSpPr/>
          <p:nvPr/>
        </p:nvSpPr>
        <p:spPr>
          <a:xfrm>
            <a:off x="1076325" y="5038726"/>
            <a:ext cx="5895975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Nilai rata-rata yang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diperoleh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dosen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untuk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1" i="0" dirty="0" err="1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setiap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1" i="0" dirty="0" err="1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tahun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dari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tahun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2010-2015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untuk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seluruh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mata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kuliah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1" i="0" dirty="0" err="1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meningkat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1" i="0" dirty="0" err="1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sedikit</a:t>
            </a:r>
            <a:endParaRPr lang="en-US" sz="270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367EAA5E-4D3F-C0B5-8804-BB8B53860834}"/>
              </a:ext>
            </a:extLst>
          </p:cNvPr>
          <p:cNvSpPr/>
          <p:nvPr/>
        </p:nvSpPr>
        <p:spPr>
          <a:xfrm>
            <a:off x="457200" y="9544050"/>
            <a:ext cx="5048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18</a:t>
            </a:r>
            <a:endParaRPr lang="en-US" sz="36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695679F6-6B2A-CBB9-86A5-F717A884DA1D}"/>
              </a:ext>
            </a:extLst>
          </p:cNvPr>
          <p:cNvSpPr/>
          <p:nvPr/>
        </p:nvSpPr>
        <p:spPr>
          <a:xfrm>
            <a:off x="1704975" y="4523710"/>
            <a:ext cx="3400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Evaluasi Dosen per Mata Kuliah</a:t>
            </a: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943225"/>
            <a:ext cx="13668375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1433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343900" y="3990975"/>
            <a:ext cx="7286625" cy="5867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0" y="0"/>
            <a:ext cx="8143875" cy="56483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3154025" y="7296150"/>
            <a:ext cx="5133975" cy="29908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5334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19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3" name="Text 2"/>
          <p:cNvSpPr/>
          <p:nvPr/>
        </p:nvSpPr>
        <p:spPr>
          <a:xfrm>
            <a:off x="1784952" y="3048000"/>
            <a:ext cx="1315024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Rata-rata nilai dosen per pertanyaan setiap tahun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>
            <a:off x="1704975" y="3990975"/>
            <a:ext cx="2733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2</a:t>
            </a:r>
            <a:endParaRPr lang="en-US" sz="3600" dirty="0"/>
          </a:p>
        </p:txBody>
      </p:sp>
      <p:sp>
        <p:nvSpPr>
          <p:cNvPr id="15" name="Text 4"/>
          <p:cNvSpPr/>
          <p:nvPr/>
        </p:nvSpPr>
        <p:spPr>
          <a:xfrm>
            <a:off x="1704975" y="4543425"/>
            <a:ext cx="3400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Evaluasi Dosen per Mata Kuliah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238250" y="5257800"/>
            <a:ext cx="6838950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Nilai rata-rata yang diperoleh dosen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 pertanyaan setiap tahun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dari tahun 2015-2018 untuk seluruh mata kuliah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meningkat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→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kinerja dosen meningkat</a:t>
            </a:r>
            <a:endParaRPr lang="en-US" sz="2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76400" y="2000250"/>
            <a:ext cx="8534400" cy="6286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733675" y="10182225"/>
            <a:ext cx="1603375" cy="964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333875" y="10191750"/>
            <a:ext cx="1603374" cy="95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943600" y="10182225"/>
            <a:ext cx="1603374" cy="9649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887325" y="3276600"/>
            <a:ext cx="2858984" cy="2762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106400" y="7010400"/>
            <a:ext cx="5181600" cy="3276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0" y="0"/>
            <a:ext cx="6019800" cy="49053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9534525" y="0"/>
            <a:ext cx="6343650" cy="20002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57200" y="9544050"/>
            <a:ext cx="3143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</a:t>
            </a:r>
            <a:endParaRPr lang="en-US" sz="3600" dirty="0"/>
          </a:p>
        </p:txBody>
      </p:sp>
      <p:sp>
        <p:nvSpPr>
          <p:cNvPr id="14" name="Text 1"/>
          <p:cNvSpPr/>
          <p:nvPr/>
        </p:nvSpPr>
        <p:spPr>
          <a:xfrm>
            <a:off x="2724150" y="2000250"/>
            <a:ext cx="599122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 of Content</a:t>
            </a:r>
            <a:endParaRPr lang="en-US" sz="4800" dirty="0"/>
          </a:p>
        </p:txBody>
      </p:sp>
      <p:sp>
        <p:nvSpPr>
          <p:cNvPr id="15" name="Text 2"/>
          <p:cNvSpPr/>
          <p:nvPr/>
        </p:nvSpPr>
        <p:spPr>
          <a:xfrm>
            <a:off x="2533650" y="3086100"/>
            <a:ext cx="7705725" cy="520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859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Business Understanding
Data Understanding
Data Preparation 
Exploratory Data Analysis (EDA)
Modeling and Evaluation 
Conclusion / Suggestion</a:t>
            </a:r>
            <a:endParaRPr 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47775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2500" y="2952750"/>
            <a:ext cx="6008266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47775" y="4133850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01175" y="4619625"/>
            <a:ext cx="8886825" cy="56673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544425" y="0"/>
            <a:ext cx="5743575" cy="30384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1247775" y="4972050"/>
            <a:ext cx="14535150" cy="45720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6000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20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1924050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3" name="Text 2"/>
          <p:cNvSpPr/>
          <p:nvPr/>
        </p:nvSpPr>
        <p:spPr>
          <a:xfrm>
            <a:off x="942975" y="3057525"/>
            <a:ext cx="6036842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Statistika Deskriptif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>
            <a:off x="1714500" y="3981450"/>
            <a:ext cx="2743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3</a:t>
            </a:r>
            <a:endParaRPr lang="en-US" sz="3600" dirty="0"/>
          </a:p>
        </p:txBody>
      </p:sp>
      <p:sp>
        <p:nvSpPr>
          <p:cNvPr id="15" name="Text 4"/>
          <p:cNvSpPr/>
          <p:nvPr/>
        </p:nvSpPr>
        <p:spPr>
          <a:xfrm>
            <a:off x="1714500" y="4533900"/>
            <a:ext cx="4238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Transkip Nilai Mahasiswa per NIM</a:t>
            </a:r>
            <a:endParaRPr lang="en-US"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0" y="2667000"/>
            <a:ext cx="16335375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28725" y="378142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8181975"/>
            <a:ext cx="9144000" cy="2105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228725" y="4619625"/>
            <a:ext cx="6791325" cy="53244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8143875" y="4619625"/>
            <a:ext cx="6648450" cy="521017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4" name="Text 1"/>
          <p:cNvSpPr/>
          <p:nvPr/>
        </p:nvSpPr>
        <p:spPr>
          <a:xfrm>
            <a:off x="-1790700" y="2771775"/>
            <a:ext cx="181451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Distribusi Total SKS dan Waktu Kuliah Mahasiswa</a:t>
            </a:r>
            <a:endParaRPr lang="en-US" sz="3600" dirty="0"/>
          </a:p>
        </p:txBody>
      </p:sp>
      <p:sp>
        <p:nvSpPr>
          <p:cNvPr id="15" name="Text 2"/>
          <p:cNvSpPr/>
          <p:nvPr/>
        </p:nvSpPr>
        <p:spPr>
          <a:xfrm>
            <a:off x="1704975" y="3629025"/>
            <a:ext cx="2743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3</a:t>
            </a:r>
            <a:endParaRPr lang="en-US" sz="3600" dirty="0"/>
          </a:p>
        </p:txBody>
      </p:sp>
      <p:sp>
        <p:nvSpPr>
          <p:cNvPr id="16" name="Text 3"/>
          <p:cNvSpPr/>
          <p:nvPr/>
        </p:nvSpPr>
        <p:spPr>
          <a:xfrm>
            <a:off x="1704975" y="4181475"/>
            <a:ext cx="4238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Transkip Nilai Mahasiswa per NIM</a:t>
            </a:r>
            <a:endParaRPr lang="en-US" sz="1800" dirty="0"/>
          </a:p>
        </p:txBody>
      </p:sp>
      <p:sp>
        <p:nvSpPr>
          <p:cNvPr id="17" name="Text 4"/>
          <p:cNvSpPr/>
          <p:nvPr/>
        </p:nvSpPr>
        <p:spPr>
          <a:xfrm>
            <a:off x="457200" y="9544050"/>
            <a:ext cx="5238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21</a:t>
            </a:r>
            <a:endParaRPr lang="en-US" sz="3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0" y="2952750"/>
            <a:ext cx="1190625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04812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790700" y="4981575"/>
            <a:ext cx="4648200" cy="1343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0410825" y="4010025"/>
            <a:ext cx="7486650" cy="5667375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9544050"/>
            <a:ext cx="5905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22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4" name="Text 2"/>
          <p:cNvSpPr/>
          <p:nvPr/>
        </p:nvSpPr>
        <p:spPr>
          <a:xfrm>
            <a:off x="-857250" y="3057525"/>
            <a:ext cx="127825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Bar Chart </a:t>
            </a: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Kelulusan Mahasiswa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1790700" y="3895725"/>
            <a:ext cx="2743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3</a:t>
            </a:r>
            <a:endParaRPr lang="en-US" sz="3600" dirty="0"/>
          </a:p>
        </p:txBody>
      </p:sp>
      <p:sp>
        <p:nvSpPr>
          <p:cNvPr id="16" name="Text 4"/>
          <p:cNvSpPr/>
          <p:nvPr/>
        </p:nvSpPr>
        <p:spPr>
          <a:xfrm>
            <a:off x="1790700" y="4448175"/>
            <a:ext cx="4238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Transkip Nilai Mahasiswa per NIM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1266825" y="6629400"/>
            <a:ext cx="8410575" cy="2981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Mahasiswa yang tidak lulus masih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cukup banyak</a:t>
            </a:r>
            <a:r>
              <a:rPr lang="en-US" sz="2700" b="0" i="0" dirty="0">
                <a:solidFill>
                  <a:srgbClr val="FF3D3D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relatif terhadap mahasiswa yang telah lulus. Hal ini disebabkan oleh banyak mahasiswa yang masih menempuh studi pada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tingkat satu, dua, dan tiga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. Selain itu, ada pula mahasiswa yang sudah memenuhi 144sks tetapi masih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belum lulus dalam suatu mata kuliah</a:t>
            </a:r>
            <a:endParaRPr lang="en-US" sz="2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57275" y="2819400"/>
            <a:ext cx="6008266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85900" y="4000500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352550" y="4791075"/>
            <a:ext cx="6467475" cy="51339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8162925" y="4943475"/>
            <a:ext cx="5362575" cy="129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0" y="0"/>
            <a:ext cx="8143875" cy="56483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154025" y="7296150"/>
            <a:ext cx="5133975" cy="299085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9544050"/>
            <a:ext cx="6000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23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4" name="Text 2"/>
          <p:cNvSpPr/>
          <p:nvPr/>
        </p:nvSpPr>
        <p:spPr>
          <a:xfrm>
            <a:off x="1047750" y="2924175"/>
            <a:ext cx="6036842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Distribusi IPK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1952625" y="3848100"/>
            <a:ext cx="2743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3</a:t>
            </a:r>
            <a:endParaRPr lang="en-US" sz="3600" dirty="0"/>
          </a:p>
        </p:txBody>
      </p:sp>
      <p:sp>
        <p:nvSpPr>
          <p:cNvPr id="16" name="Text 4"/>
          <p:cNvSpPr/>
          <p:nvPr/>
        </p:nvSpPr>
        <p:spPr>
          <a:xfrm>
            <a:off x="1952625" y="4400550"/>
            <a:ext cx="4238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Transkip Nilai Mahasiswa per NIM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8115300" y="6610350"/>
            <a:ext cx="4524375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Distribusi IPK mahasiswa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menceng ke kiri (</a:t>
            </a:r>
            <a:r>
              <a:rPr lang="en-US" sz="2700" b="0" i="0" dirty="0">
                <a:solidFill>
                  <a:srgbClr val="FF3D3D"/>
                </a:solidFill>
                <a:latin typeface="Inter Bold Italic" pitchFamily="34" charset="0"/>
                <a:ea typeface="Inter Bold Italic" pitchFamily="34" charset="-122"/>
                <a:cs typeface="Inter Bold Italic" pitchFamily="34" charset="-120"/>
              </a:rPr>
              <a:t>negatively skewed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)</a:t>
            </a:r>
            <a:endParaRPr lang="en-US" sz="2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725400" y="0"/>
            <a:ext cx="5562600" cy="26098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095500" y="7686675"/>
            <a:ext cx="8696325" cy="26003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0"/>
            <a:ext cx="3638550" cy="56673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7639050" y="2066925"/>
            <a:ext cx="7915275" cy="79152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228725" y="2733675"/>
            <a:ext cx="4200525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228725" y="3933825"/>
            <a:ext cx="238125" cy="238125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3" name="Text 1"/>
          <p:cNvSpPr/>
          <p:nvPr/>
        </p:nvSpPr>
        <p:spPr>
          <a:xfrm>
            <a:off x="457200" y="9544050"/>
            <a:ext cx="6000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24</a:t>
            </a:r>
            <a:endParaRPr lang="en-US" sz="3600" dirty="0"/>
          </a:p>
        </p:txBody>
      </p:sp>
      <p:sp>
        <p:nvSpPr>
          <p:cNvPr id="14" name="Text 2"/>
          <p:cNvSpPr/>
          <p:nvPr/>
        </p:nvSpPr>
        <p:spPr>
          <a:xfrm>
            <a:off x="1562100" y="2838450"/>
            <a:ext cx="35433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Scatter Matrix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1695450" y="3781425"/>
            <a:ext cx="2743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3</a:t>
            </a:r>
            <a:endParaRPr lang="en-US" sz="3600" dirty="0"/>
          </a:p>
        </p:txBody>
      </p:sp>
      <p:sp>
        <p:nvSpPr>
          <p:cNvPr id="16" name="Text 4"/>
          <p:cNvSpPr/>
          <p:nvPr/>
        </p:nvSpPr>
        <p:spPr>
          <a:xfrm>
            <a:off x="1695450" y="4333875"/>
            <a:ext cx="4238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Transkip Nilai Mahasiswa per NIM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1343025" y="5048250"/>
            <a:ext cx="4591050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Atribut dataframe 3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tidak memiliki hubungan linier</a:t>
            </a:r>
            <a:endParaRPr lang="en-US" sz="2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238375"/>
            <a:ext cx="9997120" cy="163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305300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8181975"/>
            <a:ext cx="9144000" cy="2105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8610600" y="4057650"/>
            <a:ext cx="7467600" cy="5762625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9544050"/>
            <a:ext cx="5905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25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4" name="Text 2"/>
          <p:cNvSpPr/>
          <p:nvPr/>
        </p:nvSpPr>
        <p:spPr>
          <a:xfrm>
            <a:off x="1371600" y="2466975"/>
            <a:ext cx="9725025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Scatter Plot </a:t>
            </a: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Proporsi Kelulusan Mahasiswa dengan Nilai Rata-Rata Evaluasi Dosen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1733550" y="4152900"/>
            <a:ext cx="27527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4</a:t>
            </a:r>
            <a:endParaRPr lang="en-US" sz="3600" dirty="0"/>
          </a:p>
        </p:txBody>
      </p:sp>
      <p:sp>
        <p:nvSpPr>
          <p:cNvPr id="16" name="Text 4"/>
          <p:cNvSpPr/>
          <p:nvPr/>
        </p:nvSpPr>
        <p:spPr>
          <a:xfrm>
            <a:off x="1733550" y="4705350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Evaluasi Dosen per Semester dan Mata Kuliah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1733550" y="5143500"/>
            <a:ext cx="683895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Terlihat bahwa nilai rata-rata evaluasi dosen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tidak memengaruhi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banyaknya mahasiswa yang lulus karena tidak adanya hubungan linier (korelasi)</a:t>
            </a:r>
            <a:endParaRPr lang="en-US" sz="27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7BDAE596-1D08-2E84-E714-43EF80DCBE41}"/>
              </a:ext>
            </a:extLst>
          </p:cNvPr>
          <p:cNvSpPr/>
          <p:nvPr/>
        </p:nvSpPr>
        <p:spPr>
          <a:xfrm>
            <a:off x="1733550" y="7347000"/>
            <a:ext cx="6838950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Catatan:
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Proporsi kelulusan = Jumlah mahasiswa yang lulus pada suatu angkatan / Total Mahasiswa Angkatan tersebut.</a:t>
            </a:r>
            <a:endParaRPr lang="en-US" sz="27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344150" y="2762250"/>
            <a:ext cx="6562725" cy="6877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0" y="2790825"/>
            <a:ext cx="11858625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409700" y="3914775"/>
            <a:ext cx="238125" cy="238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6000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26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1914525" y="962025"/>
            <a:ext cx="7734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13" name="Text 2"/>
          <p:cNvSpPr/>
          <p:nvPr/>
        </p:nvSpPr>
        <p:spPr>
          <a:xfrm>
            <a:off x="-904875" y="2895600"/>
            <a:ext cx="127825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Trendline </a:t>
            </a: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Kelulusan Mahasiswa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>
            <a:off x="1905000" y="3762375"/>
            <a:ext cx="2733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5</a:t>
            </a:r>
            <a:endParaRPr lang="en-US" sz="3600" dirty="0"/>
          </a:p>
        </p:txBody>
      </p:sp>
      <p:sp>
        <p:nvSpPr>
          <p:cNvPr id="15" name="Text 4"/>
          <p:cNvSpPr/>
          <p:nvPr/>
        </p:nvSpPr>
        <p:spPr>
          <a:xfrm>
            <a:off x="1905000" y="4314825"/>
            <a:ext cx="50101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Jumlah Kelulusan Mahasiswa Setiap Angkatan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905000" y="5143500"/>
            <a:ext cx="6838950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Terlihat bahwa adanya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tren menurun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untuk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proporsi kelulusan mahasiswa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setiap tahunnya</a:t>
            </a:r>
            <a:endParaRPr lang="en-US" sz="2700" dirty="0"/>
          </a:p>
        </p:txBody>
      </p:sp>
      <p:sp>
        <p:nvSpPr>
          <p:cNvPr id="17" name="Text 6"/>
          <p:cNvSpPr/>
          <p:nvPr/>
        </p:nvSpPr>
        <p:spPr>
          <a:xfrm>
            <a:off x="1905000" y="7239000"/>
            <a:ext cx="7886700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Catatan:
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Proporsi kelulusan = Jumlah mahasiswa yang lulus pada suatu angkatan / Total Mahasiswa Angkatan tersebut.</a:t>
            </a:r>
            <a:endParaRPr lang="en-US" sz="27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8181975"/>
            <a:ext cx="9144000" cy="21050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38250" y="2828925"/>
            <a:ext cx="8648700" cy="1047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38250" y="4029075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38250" y="4029075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704975" y="4314825"/>
            <a:ext cx="14135100" cy="4762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1477625" y="4838700"/>
            <a:ext cx="1143000" cy="37528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2620625" y="4838700"/>
            <a:ext cx="2390775" cy="37528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5011400" y="4838700"/>
            <a:ext cx="923925" cy="37528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1953875" y="3848100"/>
            <a:ext cx="471363" cy="96527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3296900" y="3848100"/>
            <a:ext cx="574350" cy="99606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5306675" y="3848100"/>
            <a:ext cx="350709" cy="995363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9544050"/>
            <a:ext cx="5715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27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21" name="Text 2"/>
          <p:cNvSpPr/>
          <p:nvPr/>
        </p:nvSpPr>
        <p:spPr>
          <a:xfrm>
            <a:off x="1339782" y="2932756"/>
            <a:ext cx="8575743" cy="471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Pemisahan Training dan Test Dataset</a:t>
            </a:r>
            <a:endParaRPr lang="en-US" sz="3600" dirty="0"/>
          </a:p>
        </p:txBody>
      </p:sp>
      <p:sp>
        <p:nvSpPr>
          <p:cNvPr id="22" name="Text 3"/>
          <p:cNvSpPr/>
          <p:nvPr/>
        </p:nvSpPr>
        <p:spPr>
          <a:xfrm>
            <a:off x="1704975" y="3876675"/>
            <a:ext cx="2743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6</a:t>
            </a:r>
            <a:endParaRPr lang="en-US" sz="3600" dirty="0"/>
          </a:p>
        </p:txBody>
      </p:sp>
      <p:sp>
        <p:nvSpPr>
          <p:cNvPr id="23" name="Text 4"/>
          <p:cNvSpPr/>
          <p:nvPr/>
        </p:nvSpPr>
        <p:spPr>
          <a:xfrm>
            <a:off x="1704975" y="4429125"/>
            <a:ext cx="3543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Mahasiswa Angkatan 2010-2015</a:t>
            </a:r>
            <a:endParaRPr lang="en-US" sz="1800" dirty="0"/>
          </a:p>
        </p:txBody>
      </p:sp>
      <p:sp>
        <p:nvSpPr>
          <p:cNvPr id="24" name="Text 5"/>
          <p:cNvSpPr/>
          <p:nvPr/>
        </p:nvSpPr>
        <p:spPr>
          <a:xfrm>
            <a:off x="1704975" y="8867775"/>
            <a:ext cx="119538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 Angkatan 2010-2015 menjadi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dataset</a:t>
            </a:r>
            <a:endParaRPr lang="en-US" sz="2700" dirty="0"/>
          </a:p>
        </p:txBody>
      </p:sp>
      <p:sp>
        <p:nvSpPr>
          <p:cNvPr id="25" name="Text 6"/>
          <p:cNvSpPr/>
          <p:nvPr/>
        </p:nvSpPr>
        <p:spPr>
          <a:xfrm>
            <a:off x="12106275" y="3295650"/>
            <a:ext cx="1647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Prediktor</a:t>
            </a:r>
            <a:endParaRPr lang="en-US" sz="2700" dirty="0"/>
          </a:p>
        </p:txBody>
      </p:sp>
      <p:sp>
        <p:nvSpPr>
          <p:cNvPr id="26" name="Text 7"/>
          <p:cNvSpPr/>
          <p:nvPr/>
        </p:nvSpPr>
        <p:spPr>
          <a:xfrm>
            <a:off x="14811375" y="3295650"/>
            <a:ext cx="1647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</a:t>
            </a:r>
            <a:endParaRPr lang="en-US" sz="2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154025" y="7296150"/>
            <a:ext cx="5133975" cy="29908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8143875" cy="56483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38250" y="2828925"/>
            <a:ext cx="8381023" cy="1047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38250" y="4029075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1704975" y="4848225"/>
            <a:ext cx="14373225" cy="2590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5905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28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13" name="Text 2"/>
          <p:cNvSpPr/>
          <p:nvPr/>
        </p:nvSpPr>
        <p:spPr>
          <a:xfrm>
            <a:off x="1590675" y="2933700"/>
            <a:ext cx="769620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Pemisahan Train dan Test Dataset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>
            <a:off x="1704975" y="3876675"/>
            <a:ext cx="27146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7</a:t>
            </a:r>
            <a:endParaRPr lang="en-US" sz="3600" dirty="0"/>
          </a:p>
        </p:txBody>
      </p:sp>
      <p:sp>
        <p:nvSpPr>
          <p:cNvPr id="15" name="Text 4"/>
          <p:cNvSpPr/>
          <p:nvPr/>
        </p:nvSpPr>
        <p:spPr>
          <a:xfrm>
            <a:off x="1704975" y="4429125"/>
            <a:ext cx="3543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Mahasiswa Angkatan 2016-2018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704975" y="7581900"/>
            <a:ext cx="113157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 Angkatan 2016-2018 menjadi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</a:t>
            </a:r>
            <a:endParaRPr lang="en-US" sz="27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01175" y="4619625"/>
            <a:ext cx="8886825" cy="56673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2828925"/>
            <a:ext cx="4314825" cy="7524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38250" y="4029075"/>
            <a:ext cx="238125" cy="238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315325" y="2828925"/>
            <a:ext cx="7762875" cy="50768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2544425" y="0"/>
            <a:ext cx="5743575" cy="303847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6000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29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13" name="Text 2"/>
          <p:cNvSpPr/>
          <p:nvPr/>
        </p:nvSpPr>
        <p:spPr>
          <a:xfrm>
            <a:off x="1466850" y="2943225"/>
            <a:ext cx="3893738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Sampling Dataset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>
            <a:off x="1704975" y="3876675"/>
            <a:ext cx="2743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6</a:t>
            </a:r>
            <a:endParaRPr lang="en-US" sz="3600" dirty="0"/>
          </a:p>
        </p:txBody>
      </p:sp>
      <p:sp>
        <p:nvSpPr>
          <p:cNvPr id="15" name="Text 4"/>
          <p:cNvSpPr/>
          <p:nvPr/>
        </p:nvSpPr>
        <p:spPr>
          <a:xfrm>
            <a:off x="1704975" y="4429125"/>
            <a:ext cx="3543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Mahasiswa Angkatan 2010-2015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238250" y="6486525"/>
            <a:ext cx="5924550" cy="283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Pada data transkrip mahasiswa angkatan 2010-2015, masih banyak mahasiswa yang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tidak lulus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relatif terhadap mahasiswa yang lulus. Ini menyebabkan permasalahan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imbalanced classification</a:t>
            </a:r>
            <a:endParaRPr lang="en-US" sz="2700" dirty="0"/>
          </a:p>
        </p:txBody>
      </p:sp>
      <p:sp>
        <p:nvSpPr>
          <p:cNvPr id="17" name="Text 6"/>
          <p:cNvSpPr/>
          <p:nvPr/>
        </p:nvSpPr>
        <p:spPr>
          <a:xfrm>
            <a:off x="1238250" y="5000625"/>
            <a:ext cx="4486275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Tidak Lulus
Lulus Telat
Lulus Tepat Waktu</a:t>
            </a:r>
            <a:endParaRPr lang="en-US" sz="2700" dirty="0"/>
          </a:p>
        </p:txBody>
      </p:sp>
      <p:sp>
        <p:nvSpPr>
          <p:cNvPr id="18" name="Text 7"/>
          <p:cNvSpPr/>
          <p:nvPr/>
        </p:nvSpPr>
        <p:spPr>
          <a:xfrm>
            <a:off x="4572000" y="5000625"/>
            <a:ext cx="895350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253
174
7</a:t>
            </a:r>
            <a:endParaRPr lang="en-US" sz="2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66825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66825" y="3990975"/>
            <a:ext cx="13239750" cy="11525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467850" y="6610350"/>
            <a:ext cx="7029450" cy="367665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57200" y="9544050"/>
            <a:ext cx="3238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</a:t>
            </a:r>
            <a:endParaRPr lang="en-US" sz="3600" dirty="0"/>
          </a:p>
        </p:txBody>
      </p:sp>
      <p:sp>
        <p:nvSpPr>
          <p:cNvPr id="9" name="Text 1"/>
          <p:cNvSpPr/>
          <p:nvPr/>
        </p:nvSpPr>
        <p:spPr>
          <a:xfrm>
            <a:off x="1914525" y="971550"/>
            <a:ext cx="73533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Understanding</a:t>
            </a:r>
            <a:endParaRPr lang="en-US" sz="4800" dirty="0"/>
          </a:p>
        </p:txBody>
      </p:sp>
      <p:sp>
        <p:nvSpPr>
          <p:cNvPr id="10" name="Text 2"/>
          <p:cNvSpPr/>
          <p:nvPr/>
        </p:nvSpPr>
        <p:spPr>
          <a:xfrm>
            <a:off x="1800225" y="4295775"/>
            <a:ext cx="26670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Waktu Studi</a:t>
            </a:r>
            <a:endParaRPr lang="en-US" sz="3600" dirty="0"/>
          </a:p>
        </p:txBody>
      </p:sp>
      <p:sp>
        <p:nvSpPr>
          <p:cNvPr id="11" name="Text 3"/>
          <p:cNvSpPr/>
          <p:nvPr/>
        </p:nvSpPr>
        <p:spPr>
          <a:xfrm>
            <a:off x="7715250" y="4295775"/>
            <a:ext cx="65151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Performansi Studi Mahasiswa</a:t>
            </a:r>
            <a:endParaRPr lang="en-US" sz="3600" dirty="0"/>
          </a:p>
        </p:txBody>
      </p:sp>
      <p:sp>
        <p:nvSpPr>
          <p:cNvPr id="12" name="Text 4"/>
          <p:cNvSpPr/>
          <p:nvPr/>
        </p:nvSpPr>
        <p:spPr>
          <a:xfrm>
            <a:off x="1266825" y="2581275"/>
            <a:ext cx="1299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Penyelesaian studi tepat waktu → indikator prestasi belajar mahasiswa
Penegasan masa studi dalam Permen. Menristek Pasal 16 No. 44 Tahun 2015</a:t>
            </a:r>
            <a:endParaRPr lang="en-US" sz="2700" dirty="0"/>
          </a:p>
        </p:txBody>
      </p:sp>
      <p:sp>
        <p:nvSpPr>
          <p:cNvPr id="13" name="Text 5"/>
          <p:cNvSpPr/>
          <p:nvPr/>
        </p:nvSpPr>
        <p:spPr>
          <a:xfrm>
            <a:off x="1238250" y="5715000"/>
            <a:ext cx="158400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Tujuan: menentukan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klasifikasi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yang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tepat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untuk dapat melakukan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prediksi kelulusan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yang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baik</a:t>
            </a:r>
            <a:endParaRPr lang="en-US" sz="2700" dirty="0"/>
          </a:p>
        </p:txBody>
      </p:sp>
      <p:sp>
        <p:nvSpPr>
          <p:cNvPr id="14" name="Text 6"/>
          <p:cNvSpPr/>
          <p:nvPr/>
        </p:nvSpPr>
        <p:spPr>
          <a:xfrm>
            <a:off x="1266825" y="7715250"/>
            <a:ext cx="9770369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Teknik </a:t>
            </a:r>
            <a:r>
              <a:rPr lang="en-US" sz="2700" b="0" i="1" dirty="0">
                <a:solidFill>
                  <a:srgbClr val="000000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data mining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yang digunakan adalah</a:t>
            </a:r>
            <a:r>
              <a:rPr lang="en-US" sz="2700" b="0" i="1" dirty="0">
                <a:solidFill>
                  <a:srgbClr val="000000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700" b="0" i="0" dirty="0">
                <a:solidFill>
                  <a:srgbClr val="000000"/>
                </a:solidFill>
                <a:latin typeface="Inter Bold Italic" pitchFamily="34" charset="0"/>
                <a:ea typeface="Inter Bold Italic" pitchFamily="34" charset="-122"/>
                <a:cs typeface="Inter Bold Italic" pitchFamily="34" charset="-120"/>
              </a:rPr>
              <a:t>Decision Tree</a:t>
            </a:r>
            <a:endParaRPr lang="en-US" sz="2700" dirty="0"/>
          </a:p>
        </p:txBody>
      </p:sp>
      <p:sp>
        <p:nvSpPr>
          <p:cNvPr id="15" name="Text 7"/>
          <p:cNvSpPr/>
          <p:nvPr/>
        </p:nvSpPr>
        <p:spPr>
          <a:xfrm>
            <a:off x="1266825" y="8496300"/>
            <a:ext cx="49815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Indikator keberhasilan analisis:
Akurasi model &gt; 80%</a:t>
            </a:r>
            <a:endParaRPr lang="en-US" sz="2700" dirty="0"/>
          </a:p>
        </p:txBody>
      </p:sp>
      <p:sp>
        <p:nvSpPr>
          <p:cNvPr id="16" name="Text 8"/>
          <p:cNvSpPr/>
          <p:nvPr/>
        </p:nvSpPr>
        <p:spPr>
          <a:xfrm>
            <a:off x="1238250" y="6715125"/>
            <a:ext cx="158400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1" dirty="0">
                <a:solidFill>
                  <a:srgbClr val="000000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Data mining: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nilai mahasiswa → pola kelulusan mahasiswa yang menyelesaikan studi tepat waktu</a:t>
            </a:r>
            <a:endParaRPr lang="en-US" sz="2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828925"/>
            <a:ext cx="4314825" cy="7524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0290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143875" y="3590925"/>
            <a:ext cx="7762875" cy="650991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7839075" y="2876550"/>
            <a:ext cx="9067800" cy="100965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7200" y="9544050"/>
            <a:ext cx="6096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30</a:t>
            </a:r>
            <a:endParaRPr lang="en-US" sz="3600" dirty="0"/>
          </a:p>
        </p:txBody>
      </p:sp>
      <p:sp>
        <p:nvSpPr>
          <p:cNvPr id="11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12" name="Text 2"/>
          <p:cNvSpPr/>
          <p:nvPr/>
        </p:nvSpPr>
        <p:spPr>
          <a:xfrm>
            <a:off x="1466850" y="2943225"/>
            <a:ext cx="3893738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Sampling Dataset</a:t>
            </a:r>
            <a:endParaRPr lang="en-US" sz="3600" dirty="0"/>
          </a:p>
        </p:txBody>
      </p:sp>
      <p:sp>
        <p:nvSpPr>
          <p:cNvPr id="13" name="Text 3"/>
          <p:cNvSpPr/>
          <p:nvPr/>
        </p:nvSpPr>
        <p:spPr>
          <a:xfrm>
            <a:off x="1704975" y="3876675"/>
            <a:ext cx="27432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6</a:t>
            </a:r>
            <a:endParaRPr lang="en-US" sz="3600" dirty="0"/>
          </a:p>
        </p:txBody>
      </p:sp>
      <p:sp>
        <p:nvSpPr>
          <p:cNvPr id="14" name="Text 4"/>
          <p:cNvSpPr/>
          <p:nvPr/>
        </p:nvSpPr>
        <p:spPr>
          <a:xfrm>
            <a:off x="1704975" y="4429125"/>
            <a:ext cx="3543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Mahasiswa Angkatan 2010-2015</a:t>
            </a:r>
            <a:endParaRPr lang="en-US" sz="1800" dirty="0"/>
          </a:p>
        </p:txBody>
      </p:sp>
      <p:sp>
        <p:nvSpPr>
          <p:cNvPr id="15" name="Text 5"/>
          <p:cNvSpPr/>
          <p:nvPr/>
        </p:nvSpPr>
        <p:spPr>
          <a:xfrm>
            <a:off x="1238250" y="5143500"/>
            <a:ext cx="5581650" cy="283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Untuk mengatasi hal ini, dilakukan sampling dengan teknik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RandomOverSampler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dan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RandomUnderSampler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sehingga perbandingannya menjadi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3:2:1</a:t>
            </a:r>
            <a:endParaRPr lang="en-US" sz="27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828925"/>
            <a:ext cx="5553075" cy="7524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0290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238250" y="6210300"/>
            <a:ext cx="13420725" cy="1409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458200" y="0"/>
            <a:ext cx="9486900" cy="679132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7200" y="9544050"/>
            <a:ext cx="5334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31</a:t>
            </a:r>
            <a:endParaRPr lang="en-US" sz="3600" dirty="0"/>
          </a:p>
        </p:txBody>
      </p:sp>
      <p:sp>
        <p:nvSpPr>
          <p:cNvPr id="11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12" name="Text 2"/>
          <p:cNvSpPr/>
          <p:nvPr/>
        </p:nvSpPr>
        <p:spPr>
          <a:xfrm>
            <a:off x="1532451" y="2943225"/>
            <a:ext cx="500294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Pengembangan Model</a:t>
            </a:r>
            <a:endParaRPr lang="en-US" sz="3600" dirty="0"/>
          </a:p>
        </p:txBody>
      </p:sp>
      <p:sp>
        <p:nvSpPr>
          <p:cNvPr id="13" name="Text 3"/>
          <p:cNvSpPr/>
          <p:nvPr/>
        </p:nvSpPr>
        <p:spPr>
          <a:xfrm>
            <a:off x="1704975" y="3876675"/>
            <a:ext cx="28289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Split Dataset</a:t>
            </a:r>
            <a:endParaRPr lang="en-US" sz="3600" dirty="0"/>
          </a:p>
        </p:txBody>
      </p:sp>
      <p:sp>
        <p:nvSpPr>
          <p:cNvPr id="14" name="Text 4"/>
          <p:cNvSpPr/>
          <p:nvPr/>
        </p:nvSpPr>
        <p:spPr>
          <a:xfrm>
            <a:off x="1238250" y="4724400"/>
            <a:ext cx="5581650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Split dataset hasil sampling menjadi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dataset (75%)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dan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validation dataset (25%)</a:t>
            </a:r>
            <a:endParaRPr lang="en-US" sz="27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828925"/>
            <a:ext cx="5553075" cy="7524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191000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096250" y="4724400"/>
            <a:ext cx="9429750" cy="4886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8096250" y="2828925"/>
            <a:ext cx="9429750" cy="14382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238250" y="6381750"/>
            <a:ext cx="7715250" cy="30289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6000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32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13" name="Text 2"/>
          <p:cNvSpPr/>
          <p:nvPr/>
        </p:nvSpPr>
        <p:spPr>
          <a:xfrm>
            <a:off x="1532455" y="2943225"/>
            <a:ext cx="500294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Pengembangan Model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>
            <a:off x="1704975" y="4038600"/>
            <a:ext cx="50863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Pemeriksaan Algoritma</a:t>
            </a:r>
            <a:endParaRPr lang="en-US" sz="3600" dirty="0"/>
          </a:p>
        </p:txBody>
      </p:sp>
      <p:sp>
        <p:nvSpPr>
          <p:cNvPr id="15" name="Text 4"/>
          <p:cNvSpPr/>
          <p:nvPr/>
        </p:nvSpPr>
        <p:spPr>
          <a:xfrm>
            <a:off x="1238250" y="4886325"/>
            <a:ext cx="5581650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Memeriksa rata-rata dan simpangan baku akurasi dari 5-fold terhadap 5 algoritma</a:t>
            </a:r>
            <a:endParaRPr lang="en-US" sz="27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828925"/>
            <a:ext cx="5553075" cy="7524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191000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238250" y="6296025"/>
            <a:ext cx="6467475" cy="3248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1125200" y="2828925"/>
            <a:ext cx="5372100" cy="48672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448550" y="4705350"/>
            <a:ext cx="4948247" cy="422742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0" y="8181975"/>
            <a:ext cx="9144000" cy="21050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57200" y="9544050"/>
            <a:ext cx="6191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33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16" name="Text 2"/>
          <p:cNvSpPr/>
          <p:nvPr/>
        </p:nvSpPr>
        <p:spPr>
          <a:xfrm>
            <a:off x="1532455" y="2943225"/>
            <a:ext cx="500294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Pengembangan Model</a:t>
            </a:r>
            <a:endParaRPr lang="en-US" sz="3600" dirty="0"/>
          </a:p>
        </p:txBody>
      </p:sp>
      <p:sp>
        <p:nvSpPr>
          <p:cNvPr id="17" name="Text 3"/>
          <p:cNvSpPr/>
          <p:nvPr/>
        </p:nvSpPr>
        <p:spPr>
          <a:xfrm>
            <a:off x="1704974" y="4038600"/>
            <a:ext cx="57435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Hyperparameter Tuning</a:t>
            </a:r>
            <a:endParaRPr lang="en-US" sz="3600" dirty="0"/>
          </a:p>
        </p:txBody>
      </p:sp>
      <p:sp>
        <p:nvSpPr>
          <p:cNvPr id="18" name="Text 4"/>
          <p:cNvSpPr/>
          <p:nvPr/>
        </p:nvSpPr>
        <p:spPr>
          <a:xfrm>
            <a:off x="1238250" y="4886325"/>
            <a:ext cx="5581650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Memeriksa tinggi atau kedalaman Decision Tree yang memberikan akurasi terbaik</a:t>
            </a:r>
            <a:endParaRPr lang="en-US" sz="2700" dirty="0"/>
          </a:p>
        </p:txBody>
      </p:sp>
      <p:sp>
        <p:nvSpPr>
          <p:cNvPr id="19" name="Text 5"/>
          <p:cNvSpPr/>
          <p:nvPr/>
        </p:nvSpPr>
        <p:spPr>
          <a:xfrm>
            <a:off x="11811000" y="8343900"/>
            <a:ext cx="5581650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Dengan demikian,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tinggi pohon 6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memberikan akurasi terbaik.</a:t>
            </a:r>
            <a:endParaRPr lang="en-US" sz="27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458200" y="0"/>
            <a:ext cx="9486900" cy="67913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009900" y="876300"/>
            <a:ext cx="12268200" cy="91440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57200" y="9544050"/>
            <a:ext cx="6191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34</a:t>
            </a:r>
            <a:endParaRPr lang="en-US" sz="3600" dirty="0"/>
          </a:p>
        </p:txBody>
      </p:sp>
      <p:sp>
        <p:nvSpPr>
          <p:cNvPr id="9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828925"/>
            <a:ext cx="3657600" cy="7524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0" y="0"/>
            <a:ext cx="8143875" cy="56483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154025" y="7296150"/>
            <a:ext cx="5133975" cy="29908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238250" y="3381375"/>
            <a:ext cx="7905750" cy="51339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0534650" y="3381375"/>
            <a:ext cx="5514975" cy="4876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6000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35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13" name="Text 2"/>
          <p:cNvSpPr/>
          <p:nvPr/>
        </p:nvSpPr>
        <p:spPr>
          <a:xfrm>
            <a:off x="1426778" y="2943225"/>
            <a:ext cx="330500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Evaluasi Model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>
            <a:off x="1276350" y="8620125"/>
            <a:ext cx="81534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Hasil evaluasi menunjukkan akurasi sebesar 0.984</a:t>
            </a:r>
            <a:endParaRPr lang="en-US" sz="2700" dirty="0"/>
          </a:p>
        </p:txBody>
      </p:sp>
      <p:sp>
        <p:nvSpPr>
          <p:cNvPr id="15" name="Text 4"/>
          <p:cNvSpPr/>
          <p:nvPr/>
        </p:nvSpPr>
        <p:spPr>
          <a:xfrm>
            <a:off x="11191875" y="8620125"/>
            <a:ext cx="6286500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Dengan kesalahan 2 dari 125 hasil prediksi</a:t>
            </a:r>
            <a:endParaRPr lang="en-US" sz="2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828925"/>
            <a:ext cx="12611100" cy="7524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238250" y="4038600"/>
            <a:ext cx="7019925" cy="378142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57200" y="9544050"/>
            <a:ext cx="6096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36</a:t>
            </a:r>
            <a:endParaRPr lang="en-US" sz="3600" dirty="0"/>
          </a:p>
        </p:txBody>
      </p:sp>
      <p:sp>
        <p:nvSpPr>
          <p:cNvPr id="9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10" name="Text 2"/>
          <p:cNvSpPr/>
          <p:nvPr/>
        </p:nvSpPr>
        <p:spPr>
          <a:xfrm>
            <a:off x="1895475" y="2943225"/>
            <a:ext cx="11325432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Prediksi Kelulusan Mahasiswa Angkatan 2016-2018</a:t>
            </a:r>
            <a:endParaRPr lang="en-US" sz="3600" dirty="0"/>
          </a:p>
        </p:txBody>
      </p:sp>
      <p:sp>
        <p:nvSpPr>
          <p:cNvPr id="11" name="Text 3"/>
          <p:cNvSpPr/>
          <p:nvPr/>
        </p:nvSpPr>
        <p:spPr>
          <a:xfrm>
            <a:off x="8153400" y="4391025"/>
            <a:ext cx="5581650" cy="283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Berdasarkan diagram batang di samping, hasil prediksi menunjukkan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masih banyak mahasiswa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yang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Tidak Lulus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dibandingkan dengan mahasiswa yang Lulus</a:t>
            </a:r>
            <a:endParaRPr lang="en-US" sz="27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2828925"/>
            <a:ext cx="12611100" cy="7524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238250" y="4181475"/>
            <a:ext cx="6858000" cy="1638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229725" y="4181475"/>
            <a:ext cx="6657975" cy="53816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8181975"/>
            <a:ext cx="9144000" cy="21050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953750" y="0"/>
            <a:ext cx="7038975" cy="50577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030200" y="5753100"/>
            <a:ext cx="5257800" cy="45339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9544050"/>
            <a:ext cx="5810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37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1914525" y="962025"/>
            <a:ext cx="73437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800" dirty="0"/>
          </a:p>
        </p:txBody>
      </p:sp>
      <p:sp>
        <p:nvSpPr>
          <p:cNvPr id="14" name="Text 2"/>
          <p:cNvSpPr/>
          <p:nvPr/>
        </p:nvSpPr>
        <p:spPr>
          <a:xfrm>
            <a:off x="1895475" y="2943225"/>
            <a:ext cx="11325432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Prediksi Kelulusan Mahasiswa Angkatan 2016-2018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1238250" y="3848100"/>
            <a:ext cx="55816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Proporsi Kelulusan tiap Tahun</a:t>
            </a:r>
            <a:endParaRPr lang="en-US" sz="2700" dirty="0"/>
          </a:p>
        </p:txBody>
      </p:sp>
      <p:sp>
        <p:nvSpPr>
          <p:cNvPr id="16" name="Text 4"/>
          <p:cNvSpPr/>
          <p:nvPr/>
        </p:nvSpPr>
        <p:spPr>
          <a:xfrm>
            <a:off x="11563350" y="3848100"/>
            <a:ext cx="55816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Tren Kelulusan</a:t>
            </a:r>
            <a:endParaRPr lang="en-US" sz="2700" dirty="0"/>
          </a:p>
        </p:txBody>
      </p:sp>
      <p:sp>
        <p:nvSpPr>
          <p:cNvPr id="17" name="Text 5"/>
          <p:cNvSpPr/>
          <p:nvPr/>
        </p:nvSpPr>
        <p:spPr>
          <a:xfrm>
            <a:off x="15087600" y="5410200"/>
            <a:ext cx="2600325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Tren 2016-2018 masih selaras dengan tren 2010-2013</a:t>
            </a:r>
            <a:endParaRPr lang="en-US" sz="1800" dirty="0"/>
          </a:p>
        </p:txBody>
      </p:sp>
      <p:sp>
        <p:nvSpPr>
          <p:cNvPr id="18" name="Text 6"/>
          <p:cNvSpPr/>
          <p:nvPr/>
        </p:nvSpPr>
        <p:spPr>
          <a:xfrm>
            <a:off x="1238250" y="6429375"/>
            <a:ext cx="7886700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Catatan:
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Proporsi kelulusan = Jumlah mahasiswa yang lulus pada suatu angkatan / Total Mahasiswa Angkatan tersebut.</a:t>
            </a:r>
            <a:endParaRPr lang="en-US" sz="27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47775" y="6619875"/>
            <a:ext cx="238125" cy="2381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4362450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47775" y="3057525"/>
            <a:ext cx="238125" cy="238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401175" y="4619625"/>
            <a:ext cx="8886825" cy="56673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544425" y="0"/>
            <a:ext cx="5743575" cy="303847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6096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38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1914525" y="962025"/>
            <a:ext cx="82200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/ Suggestion</a:t>
            </a:r>
            <a:endParaRPr lang="en-US" sz="4800" dirty="0"/>
          </a:p>
        </p:txBody>
      </p:sp>
      <p:sp>
        <p:nvSpPr>
          <p:cNvPr id="13" name="Text 2"/>
          <p:cNvSpPr/>
          <p:nvPr/>
        </p:nvSpPr>
        <p:spPr>
          <a:xfrm>
            <a:off x="1914525" y="2762250"/>
            <a:ext cx="141922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Kualitas dari dosen atau hasil dari evaluasi dosen tidak memengaruhi performa dari mahasiswa yang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mengikuti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kelasnya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.</a:t>
            </a:r>
            <a:endParaRPr lang="en-US" sz="2700" dirty="0"/>
          </a:p>
        </p:txBody>
      </p:sp>
      <p:sp>
        <p:nvSpPr>
          <p:cNvPr id="14" name="Text 3"/>
          <p:cNvSpPr/>
          <p:nvPr/>
        </p:nvSpPr>
        <p:spPr>
          <a:xfrm>
            <a:off x="1914525" y="5600700"/>
            <a:ext cx="14192250" cy="251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Berdasarkan tren kelulusan yang telah diplot dari angkatan 2010 hingga 2015, terlihat tren menurun pada proporsi kelulusan mahasiswanya. Akan tetapi, berdasarkan prediksi,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tren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dari kelulusan mahasiswa sama dengan tren dari tahun 2010 hingga 2013. Dari analisis yang telah dilakukan, hal ini terjadi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karena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pada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mahasiswa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angkatan 2014 dan 2015</a:t>
            </a:r>
            <a:r>
              <a:rPr lang="en-US" sz="27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2700" b="0" i="0" dirty="0" err="1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terdapat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banyak mahasiswa yang masih “belum lulus”.</a:t>
            </a:r>
            <a:endParaRPr lang="en-US" sz="2700" dirty="0"/>
          </a:p>
        </p:txBody>
      </p:sp>
      <p:sp>
        <p:nvSpPr>
          <p:cNvPr id="15" name="Text 4"/>
          <p:cNvSpPr/>
          <p:nvPr/>
        </p:nvSpPr>
        <p:spPr>
          <a:xfrm>
            <a:off x="1914525" y="3848100"/>
            <a:ext cx="1419225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Terdapat 2 buah data yang memiliki pengaruh besar terhadap waktu kelulusan dari mahasiswa, yaitu data IPK mahasiswa dan banyaknya mata kuliah yang tidak lulus (Mata kuliah dengan nilai dibawah C).</a:t>
            </a:r>
            <a:endParaRPr lang="en-US" sz="27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2756541">
            <a:off x="-63061" y="4474134"/>
            <a:ext cx="8886825" cy="56673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544425" y="0"/>
            <a:ext cx="5743575" cy="303847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9544050"/>
            <a:ext cx="6096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39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6675203" y="4341922"/>
            <a:ext cx="4937594" cy="688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775"/>
              </a:lnSpc>
            </a:pPr>
            <a:r>
              <a:rPr lang="en-US" sz="64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TERIMA KASIH</a:t>
            </a:r>
            <a:endParaRPr lang="en-US" sz="6400" dirty="0"/>
          </a:p>
        </p:txBody>
      </p:sp>
      <p:sp>
        <p:nvSpPr>
          <p:cNvPr id="14" name="Text 3"/>
          <p:cNvSpPr/>
          <p:nvPr/>
        </p:nvSpPr>
        <p:spPr>
          <a:xfrm>
            <a:off x="1914525" y="5600700"/>
            <a:ext cx="14192250" cy="251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28030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66825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467850" y="7924800"/>
            <a:ext cx="7029450" cy="2362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0" y="1219200"/>
            <a:ext cx="3971925" cy="6705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1649075" y="0"/>
            <a:ext cx="6638925" cy="4886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66825" y="249555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553450" y="3400425"/>
            <a:ext cx="8848725" cy="56959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266825" y="3514725"/>
            <a:ext cx="6772275" cy="1409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266825" y="6762750"/>
            <a:ext cx="427379" cy="427379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266825" y="7467600"/>
            <a:ext cx="427379" cy="427379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266825" y="8239125"/>
            <a:ext cx="427379" cy="427379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9544050"/>
            <a:ext cx="3238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4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1914525" y="971550"/>
            <a:ext cx="60198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Understanding</a:t>
            </a:r>
            <a:endParaRPr lang="en-US" sz="4800" dirty="0"/>
          </a:p>
        </p:txBody>
      </p:sp>
      <p:sp>
        <p:nvSpPr>
          <p:cNvPr id="17" name="Text 2"/>
          <p:cNvSpPr/>
          <p:nvPr/>
        </p:nvSpPr>
        <p:spPr>
          <a:xfrm>
            <a:off x="1733550" y="2343150"/>
            <a:ext cx="26670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1</a:t>
            </a:r>
            <a:endParaRPr lang="en-US" sz="3600" dirty="0"/>
          </a:p>
        </p:txBody>
      </p:sp>
      <p:sp>
        <p:nvSpPr>
          <p:cNvPr id="18" name="Text 3"/>
          <p:cNvSpPr/>
          <p:nvPr/>
        </p:nvSpPr>
        <p:spPr>
          <a:xfrm>
            <a:off x="1733550" y="2895600"/>
            <a:ext cx="2876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</a:t>
            </a:r>
            <a:endParaRPr lang="en-US" sz="1800" dirty="0"/>
          </a:p>
        </p:txBody>
      </p:sp>
      <p:sp>
        <p:nvSpPr>
          <p:cNvPr id="19" name="Text 4"/>
          <p:cNvSpPr/>
          <p:nvPr/>
        </p:nvSpPr>
        <p:spPr>
          <a:xfrm>
            <a:off x="8553450" y="3400425"/>
            <a:ext cx="1343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Atribut :</a:t>
            </a:r>
            <a:endParaRPr lang="en-US" sz="2700" dirty="0"/>
          </a:p>
        </p:txBody>
      </p:sp>
      <p:sp>
        <p:nvSpPr>
          <p:cNvPr id="20" name="Text 5"/>
          <p:cNvSpPr/>
          <p:nvPr/>
        </p:nvSpPr>
        <p:spPr>
          <a:xfrm>
            <a:off x="9258300" y="4048125"/>
            <a:ext cx="66484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NIM / Nomor Induk Mahasiswa - Nominal</a:t>
            </a:r>
            <a:endParaRPr lang="en-US" sz="2700" dirty="0"/>
          </a:p>
        </p:txBody>
      </p:sp>
      <p:sp>
        <p:nvSpPr>
          <p:cNvPr id="21" name="Text 6"/>
          <p:cNvSpPr/>
          <p:nvPr/>
        </p:nvSpPr>
        <p:spPr>
          <a:xfrm>
            <a:off x="8724900" y="4124325"/>
            <a:ext cx="142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00" dirty="0"/>
          </a:p>
        </p:txBody>
      </p:sp>
      <p:sp>
        <p:nvSpPr>
          <p:cNvPr id="22" name="Text 7"/>
          <p:cNvSpPr/>
          <p:nvPr/>
        </p:nvSpPr>
        <p:spPr>
          <a:xfrm>
            <a:off x="9258300" y="6362700"/>
            <a:ext cx="81724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Nama dan Kode Mata Kuliah - Nominal Kategorikal</a:t>
            </a:r>
            <a:endParaRPr lang="en-US" sz="2700" dirty="0"/>
          </a:p>
        </p:txBody>
      </p:sp>
      <p:sp>
        <p:nvSpPr>
          <p:cNvPr id="23" name="Text 8"/>
          <p:cNvSpPr/>
          <p:nvPr/>
        </p:nvSpPr>
        <p:spPr>
          <a:xfrm>
            <a:off x="8705850" y="6438900"/>
            <a:ext cx="1905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9"/>
          <p:cNvSpPr/>
          <p:nvPr/>
        </p:nvSpPr>
        <p:spPr>
          <a:xfrm>
            <a:off x="9258300" y="8658225"/>
            <a:ext cx="26098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Indeks - Ordinal</a:t>
            </a:r>
            <a:endParaRPr lang="en-US" sz="2700" dirty="0"/>
          </a:p>
        </p:txBody>
      </p:sp>
      <p:sp>
        <p:nvSpPr>
          <p:cNvPr id="25" name="Text 10"/>
          <p:cNvSpPr/>
          <p:nvPr/>
        </p:nvSpPr>
        <p:spPr>
          <a:xfrm>
            <a:off x="8705850" y="8734425"/>
            <a:ext cx="171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</a:t>
            </a:r>
            <a:endParaRPr lang="en-US" sz="1800" dirty="0"/>
          </a:p>
        </p:txBody>
      </p:sp>
      <p:sp>
        <p:nvSpPr>
          <p:cNvPr id="26" name="Text 11"/>
          <p:cNvSpPr/>
          <p:nvPr/>
        </p:nvSpPr>
        <p:spPr>
          <a:xfrm>
            <a:off x="9258300" y="4819650"/>
            <a:ext cx="6067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Angkatan Tahun Mahasiswa - Ordinal</a:t>
            </a:r>
            <a:endParaRPr lang="en-US" sz="2700" dirty="0"/>
          </a:p>
        </p:txBody>
      </p:sp>
      <p:sp>
        <p:nvSpPr>
          <p:cNvPr id="27" name="Text 12"/>
          <p:cNvSpPr/>
          <p:nvPr/>
        </p:nvSpPr>
        <p:spPr>
          <a:xfrm>
            <a:off x="8705850" y="4895850"/>
            <a:ext cx="180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00" dirty="0"/>
          </a:p>
        </p:txBody>
      </p:sp>
      <p:sp>
        <p:nvSpPr>
          <p:cNvPr id="28" name="Text 13"/>
          <p:cNvSpPr/>
          <p:nvPr/>
        </p:nvSpPr>
        <p:spPr>
          <a:xfrm>
            <a:off x="9258300" y="7134225"/>
            <a:ext cx="36480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Jumlah SKS - Numerik</a:t>
            </a:r>
            <a:endParaRPr lang="en-US" sz="2700" dirty="0"/>
          </a:p>
        </p:txBody>
      </p:sp>
      <p:sp>
        <p:nvSpPr>
          <p:cNvPr id="29" name="Text 14"/>
          <p:cNvSpPr/>
          <p:nvPr/>
        </p:nvSpPr>
        <p:spPr>
          <a:xfrm>
            <a:off x="8705850" y="7210425"/>
            <a:ext cx="180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800" dirty="0"/>
          </a:p>
        </p:txBody>
      </p:sp>
      <p:sp>
        <p:nvSpPr>
          <p:cNvPr id="30" name="Text 15"/>
          <p:cNvSpPr/>
          <p:nvPr/>
        </p:nvSpPr>
        <p:spPr>
          <a:xfrm>
            <a:off x="9258300" y="5591175"/>
            <a:ext cx="44196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Periode Semester - Ordinal</a:t>
            </a:r>
            <a:endParaRPr lang="en-US" sz="2700" dirty="0"/>
          </a:p>
        </p:txBody>
      </p:sp>
      <p:sp>
        <p:nvSpPr>
          <p:cNvPr id="31" name="Text 16"/>
          <p:cNvSpPr/>
          <p:nvPr/>
        </p:nvSpPr>
        <p:spPr>
          <a:xfrm>
            <a:off x="8705850" y="5667375"/>
            <a:ext cx="180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00" dirty="0"/>
          </a:p>
        </p:txBody>
      </p:sp>
      <p:sp>
        <p:nvSpPr>
          <p:cNvPr id="32" name="Text 17"/>
          <p:cNvSpPr/>
          <p:nvPr/>
        </p:nvSpPr>
        <p:spPr>
          <a:xfrm>
            <a:off x="9258300" y="7896225"/>
            <a:ext cx="24288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Nilai - Numerik</a:t>
            </a:r>
            <a:endParaRPr lang="en-US" sz="2700" dirty="0"/>
          </a:p>
        </p:txBody>
      </p:sp>
      <p:sp>
        <p:nvSpPr>
          <p:cNvPr id="33" name="Text 18"/>
          <p:cNvSpPr/>
          <p:nvPr/>
        </p:nvSpPr>
        <p:spPr>
          <a:xfrm>
            <a:off x="8705850" y="7972425"/>
            <a:ext cx="180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800" dirty="0"/>
          </a:p>
        </p:txBody>
      </p:sp>
      <p:sp>
        <p:nvSpPr>
          <p:cNvPr id="34" name="Text 19"/>
          <p:cNvSpPr/>
          <p:nvPr/>
        </p:nvSpPr>
        <p:spPr>
          <a:xfrm>
            <a:off x="3190875" y="5029200"/>
            <a:ext cx="29622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Cuplikan Data </a:t>
            </a:r>
            <a:r>
              <a:rPr lang="en-US" sz="18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Dataframe 1</a:t>
            </a:r>
            <a:endParaRPr lang="en-US" sz="1800" dirty="0"/>
          </a:p>
        </p:txBody>
      </p:sp>
      <p:sp>
        <p:nvSpPr>
          <p:cNvPr id="35" name="Text 20"/>
          <p:cNvSpPr/>
          <p:nvPr/>
        </p:nvSpPr>
        <p:spPr>
          <a:xfrm>
            <a:off x="1266825" y="5867400"/>
            <a:ext cx="68008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Berdasarkan </a:t>
            </a:r>
            <a:r>
              <a:rPr lang="en-US" sz="1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dataframe</a:t>
            </a: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ini, syarat bahwa seorang mahasiswa lulus adalah memenuhi syarat sebagai berikut,</a:t>
            </a:r>
            <a:endParaRPr lang="en-US" sz="1800" dirty="0"/>
          </a:p>
        </p:txBody>
      </p:sp>
      <p:sp>
        <p:nvSpPr>
          <p:cNvPr id="36" name="Text 21"/>
          <p:cNvSpPr/>
          <p:nvPr/>
        </p:nvSpPr>
        <p:spPr>
          <a:xfrm>
            <a:off x="1418941" y="6820699"/>
            <a:ext cx="16192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75"/>
              </a:lnSpc>
            </a:pPr>
            <a:r>
              <a:rPr lang="en-US" sz="2053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53" dirty="0"/>
          </a:p>
        </p:txBody>
      </p:sp>
      <p:sp>
        <p:nvSpPr>
          <p:cNvPr id="37" name="Text 22"/>
          <p:cNvSpPr/>
          <p:nvPr/>
        </p:nvSpPr>
        <p:spPr>
          <a:xfrm>
            <a:off x="1397654" y="7527183"/>
            <a:ext cx="20002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75"/>
              </a:lnSpc>
            </a:pPr>
            <a:r>
              <a:rPr lang="en-US" sz="2053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53" dirty="0"/>
          </a:p>
        </p:txBody>
      </p:sp>
      <p:sp>
        <p:nvSpPr>
          <p:cNvPr id="38" name="Text 23"/>
          <p:cNvSpPr/>
          <p:nvPr/>
        </p:nvSpPr>
        <p:spPr>
          <a:xfrm>
            <a:off x="1397654" y="8294721"/>
            <a:ext cx="2095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75"/>
              </a:lnSpc>
            </a:pPr>
            <a:r>
              <a:rPr lang="en-US" sz="2053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53" dirty="0"/>
          </a:p>
        </p:txBody>
      </p:sp>
      <p:sp>
        <p:nvSpPr>
          <p:cNvPr id="39" name="Text 24"/>
          <p:cNvSpPr/>
          <p:nvPr/>
        </p:nvSpPr>
        <p:spPr>
          <a:xfrm>
            <a:off x="1912255" y="6823804"/>
            <a:ext cx="38385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75"/>
              </a:lnSpc>
            </a:pPr>
            <a:r>
              <a:rPr lang="en-US" sz="2053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Sudah menyelesaikan </a:t>
            </a:r>
            <a:r>
              <a:rPr lang="en-US" sz="2053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144</a:t>
            </a:r>
            <a:r>
              <a:rPr lang="en-US" sz="2053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SKS</a:t>
            </a:r>
            <a:endParaRPr lang="en-US" sz="2053" dirty="0"/>
          </a:p>
        </p:txBody>
      </p:sp>
      <p:sp>
        <p:nvSpPr>
          <p:cNvPr id="40" name="Text 25"/>
          <p:cNvSpPr/>
          <p:nvPr/>
        </p:nvSpPr>
        <p:spPr>
          <a:xfrm>
            <a:off x="1912255" y="7399458"/>
            <a:ext cx="530542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75"/>
              </a:lnSpc>
            </a:pPr>
            <a:r>
              <a:rPr lang="en-US" sz="2053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Tidak terdapat nilai </a:t>
            </a:r>
            <a:r>
              <a:rPr lang="en-US" sz="2053" b="1" i="0" dirty="0">
                <a:solidFill>
                  <a:srgbClr val="3DFF68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r>
              <a:rPr lang="en-US" sz="2053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 </a:t>
            </a:r>
            <a:r>
              <a:rPr lang="en-US" sz="2053" b="1" i="0" dirty="0">
                <a:solidFill>
                  <a:srgbClr val="3DFF68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r>
              <a:rPr lang="en-US" sz="2053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 dan </a:t>
            </a:r>
            <a:r>
              <a:rPr lang="en-US" sz="2053" b="1" i="0" dirty="0">
                <a:solidFill>
                  <a:srgbClr val="3DFF68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r>
              <a:rPr lang="en-US" sz="2053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pada setiap
mata kuliah</a:t>
            </a:r>
            <a:endParaRPr lang="en-US" sz="2053" dirty="0"/>
          </a:p>
        </p:txBody>
      </p:sp>
      <p:sp>
        <p:nvSpPr>
          <p:cNvPr id="41" name="Text 26"/>
          <p:cNvSpPr/>
          <p:nvPr/>
        </p:nvSpPr>
        <p:spPr>
          <a:xfrm>
            <a:off x="1912255" y="8297825"/>
            <a:ext cx="17430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75"/>
              </a:lnSpc>
            </a:pPr>
            <a:r>
              <a:rPr lang="en-US" sz="2053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IPK diatas </a:t>
            </a:r>
            <a:r>
              <a:rPr lang="en-US" sz="2053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2.5</a:t>
            </a:r>
            <a:endParaRPr lang="en-US" sz="205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66825" y="666750"/>
            <a:ext cx="219075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467850" y="7924800"/>
            <a:ext cx="7029450" cy="2362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0" y="1219200"/>
            <a:ext cx="3971925" cy="6705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1649075" y="0"/>
            <a:ext cx="6638925" cy="4886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66825" y="249555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733550" y="4029075"/>
            <a:ext cx="32004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733550" y="6343650"/>
            <a:ext cx="42481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733550" y="4800600"/>
            <a:ext cx="375285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733550" y="7115175"/>
            <a:ext cx="4333875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733550" y="5572125"/>
            <a:ext cx="6181725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733550" y="7877175"/>
            <a:ext cx="310515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8477250" y="4191000"/>
            <a:ext cx="8572500" cy="1914525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57200" y="9544050"/>
            <a:ext cx="3143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5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1914525" y="971550"/>
            <a:ext cx="60198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Understanding</a:t>
            </a:r>
            <a:endParaRPr lang="en-US" sz="4800" dirty="0"/>
          </a:p>
        </p:txBody>
      </p:sp>
      <p:sp>
        <p:nvSpPr>
          <p:cNvPr id="19" name="Text 2"/>
          <p:cNvSpPr/>
          <p:nvPr/>
        </p:nvSpPr>
        <p:spPr>
          <a:xfrm>
            <a:off x="1733550" y="2343150"/>
            <a:ext cx="2733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2</a:t>
            </a:r>
            <a:endParaRPr lang="en-US" sz="3600" dirty="0"/>
          </a:p>
        </p:txBody>
      </p:sp>
      <p:sp>
        <p:nvSpPr>
          <p:cNvPr id="20" name="Text 3"/>
          <p:cNvSpPr/>
          <p:nvPr/>
        </p:nvSpPr>
        <p:spPr>
          <a:xfrm>
            <a:off x="1733550" y="2895600"/>
            <a:ext cx="39719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Evaluasi Dosen per Mata Kuliah</a:t>
            </a:r>
            <a:endParaRPr lang="en-US" sz="1800" dirty="0"/>
          </a:p>
        </p:txBody>
      </p:sp>
      <p:sp>
        <p:nvSpPr>
          <p:cNvPr id="21" name="Text 4"/>
          <p:cNvSpPr/>
          <p:nvPr/>
        </p:nvSpPr>
        <p:spPr>
          <a:xfrm>
            <a:off x="1733550" y="3400425"/>
            <a:ext cx="1343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Atribut :</a:t>
            </a:r>
            <a:endParaRPr lang="en-US" sz="2700" dirty="0"/>
          </a:p>
        </p:txBody>
      </p:sp>
      <p:sp>
        <p:nvSpPr>
          <p:cNvPr id="22" name="Text 5"/>
          <p:cNvSpPr/>
          <p:nvPr/>
        </p:nvSpPr>
        <p:spPr>
          <a:xfrm>
            <a:off x="2438400" y="4048125"/>
            <a:ext cx="25241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Tahun - Ordinal</a:t>
            </a:r>
            <a:endParaRPr lang="en-US" sz="2700" dirty="0"/>
          </a:p>
        </p:txBody>
      </p:sp>
      <p:sp>
        <p:nvSpPr>
          <p:cNvPr id="23" name="Text 6"/>
          <p:cNvSpPr/>
          <p:nvPr/>
        </p:nvSpPr>
        <p:spPr>
          <a:xfrm>
            <a:off x="1905000" y="4124325"/>
            <a:ext cx="142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00" dirty="0"/>
          </a:p>
        </p:txBody>
      </p:sp>
      <p:sp>
        <p:nvSpPr>
          <p:cNvPr id="24" name="Text 7"/>
          <p:cNvSpPr/>
          <p:nvPr/>
        </p:nvSpPr>
        <p:spPr>
          <a:xfrm>
            <a:off x="2438400" y="6362700"/>
            <a:ext cx="35718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Pertanyaan - Numerik</a:t>
            </a:r>
            <a:endParaRPr lang="en-US" sz="2700" dirty="0"/>
          </a:p>
        </p:txBody>
      </p:sp>
      <p:sp>
        <p:nvSpPr>
          <p:cNvPr id="25" name="Text 8"/>
          <p:cNvSpPr/>
          <p:nvPr/>
        </p:nvSpPr>
        <p:spPr>
          <a:xfrm>
            <a:off x="1885950" y="6438900"/>
            <a:ext cx="1905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00" dirty="0"/>
          </a:p>
        </p:txBody>
      </p:sp>
      <p:sp>
        <p:nvSpPr>
          <p:cNvPr id="26" name="Text 9"/>
          <p:cNvSpPr/>
          <p:nvPr/>
        </p:nvSpPr>
        <p:spPr>
          <a:xfrm>
            <a:off x="2438400" y="4819650"/>
            <a:ext cx="30765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Semester - Ordinal</a:t>
            </a:r>
            <a:endParaRPr lang="en-US" sz="2700" dirty="0"/>
          </a:p>
        </p:txBody>
      </p:sp>
      <p:sp>
        <p:nvSpPr>
          <p:cNvPr id="27" name="Text 10"/>
          <p:cNvSpPr/>
          <p:nvPr/>
        </p:nvSpPr>
        <p:spPr>
          <a:xfrm>
            <a:off x="1885950" y="4895850"/>
            <a:ext cx="180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00" dirty="0"/>
          </a:p>
        </p:txBody>
      </p:sp>
      <p:sp>
        <p:nvSpPr>
          <p:cNvPr id="28" name="Text 11"/>
          <p:cNvSpPr/>
          <p:nvPr/>
        </p:nvSpPr>
        <p:spPr>
          <a:xfrm>
            <a:off x="2438400" y="7134225"/>
            <a:ext cx="36576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Keterangan  - Nominal</a:t>
            </a:r>
            <a:endParaRPr lang="en-US" sz="2700" dirty="0"/>
          </a:p>
        </p:txBody>
      </p:sp>
      <p:sp>
        <p:nvSpPr>
          <p:cNvPr id="29" name="Text 12"/>
          <p:cNvSpPr/>
          <p:nvPr/>
        </p:nvSpPr>
        <p:spPr>
          <a:xfrm>
            <a:off x="1885950" y="7210425"/>
            <a:ext cx="180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800" dirty="0"/>
          </a:p>
        </p:txBody>
      </p:sp>
      <p:sp>
        <p:nvSpPr>
          <p:cNvPr id="30" name="Text 13"/>
          <p:cNvSpPr/>
          <p:nvPr/>
        </p:nvSpPr>
        <p:spPr>
          <a:xfrm>
            <a:off x="2438400" y="5591175"/>
            <a:ext cx="55054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Mata Kuliah - Nominal Kategorikal</a:t>
            </a:r>
            <a:endParaRPr lang="en-US" sz="2700" dirty="0"/>
          </a:p>
        </p:txBody>
      </p:sp>
      <p:sp>
        <p:nvSpPr>
          <p:cNvPr id="31" name="Text 14"/>
          <p:cNvSpPr/>
          <p:nvPr/>
        </p:nvSpPr>
        <p:spPr>
          <a:xfrm>
            <a:off x="1885950" y="5667375"/>
            <a:ext cx="180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00" dirty="0"/>
          </a:p>
        </p:txBody>
      </p:sp>
      <p:sp>
        <p:nvSpPr>
          <p:cNvPr id="32" name="Text 15"/>
          <p:cNvSpPr/>
          <p:nvPr/>
        </p:nvSpPr>
        <p:spPr>
          <a:xfrm>
            <a:off x="2438400" y="7896225"/>
            <a:ext cx="24288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Nilai - Numerik</a:t>
            </a:r>
            <a:endParaRPr lang="en-US" sz="2700" dirty="0"/>
          </a:p>
        </p:txBody>
      </p:sp>
      <p:sp>
        <p:nvSpPr>
          <p:cNvPr id="33" name="Text 16"/>
          <p:cNvSpPr/>
          <p:nvPr/>
        </p:nvSpPr>
        <p:spPr>
          <a:xfrm>
            <a:off x="1885950" y="7972425"/>
            <a:ext cx="180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800" dirty="0"/>
          </a:p>
        </p:txBody>
      </p:sp>
      <p:sp>
        <p:nvSpPr>
          <p:cNvPr id="34" name="Text 17"/>
          <p:cNvSpPr/>
          <p:nvPr/>
        </p:nvSpPr>
        <p:spPr>
          <a:xfrm>
            <a:off x="11306175" y="5829300"/>
            <a:ext cx="29718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Cuplikan Data </a:t>
            </a:r>
            <a:r>
              <a:rPr lang="en-US" sz="18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Dataframe 2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01175" y="4619625"/>
            <a:ext cx="8886825" cy="56673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19200" y="876300"/>
            <a:ext cx="219075" cy="133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19200" y="2933700"/>
            <a:ext cx="57912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333500" y="5095875"/>
            <a:ext cx="5162550" cy="37909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600825" y="7543800"/>
            <a:ext cx="1480362" cy="70278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458575" y="6200775"/>
            <a:ext cx="1081088" cy="35070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600825" y="7543800"/>
            <a:ext cx="1480362" cy="70278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6610350" y="8296275"/>
            <a:ext cx="1472082" cy="3506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219200" y="4133850"/>
            <a:ext cx="238125" cy="2381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6811625" y="4076700"/>
            <a:ext cx="238125" cy="2381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219200" y="7296150"/>
            <a:ext cx="5391150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7300" y="8039100"/>
            <a:ext cx="5391150" cy="9048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12544425" y="5095875"/>
            <a:ext cx="4505325" cy="2552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2544425" y="0"/>
            <a:ext cx="5743575" cy="3038475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9544050"/>
            <a:ext cx="3143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6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1914525" y="1171575"/>
            <a:ext cx="50482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800" dirty="0"/>
          </a:p>
        </p:txBody>
      </p:sp>
      <p:sp>
        <p:nvSpPr>
          <p:cNvPr id="21" name="Text 2"/>
          <p:cNvSpPr/>
          <p:nvPr/>
        </p:nvSpPr>
        <p:spPr>
          <a:xfrm>
            <a:off x="1619250" y="3038475"/>
            <a:ext cx="5019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Pengecekan Value Null</a:t>
            </a:r>
            <a:endParaRPr lang="en-US" sz="3600" dirty="0"/>
          </a:p>
        </p:txBody>
      </p:sp>
      <p:sp>
        <p:nvSpPr>
          <p:cNvPr id="22" name="Text 3"/>
          <p:cNvSpPr/>
          <p:nvPr/>
        </p:nvSpPr>
        <p:spPr>
          <a:xfrm>
            <a:off x="1685925" y="3981450"/>
            <a:ext cx="26670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1</a:t>
            </a:r>
            <a:endParaRPr lang="en-US" sz="3600" dirty="0"/>
          </a:p>
        </p:txBody>
      </p:sp>
      <p:sp>
        <p:nvSpPr>
          <p:cNvPr id="23" name="Text 4"/>
          <p:cNvSpPr/>
          <p:nvPr/>
        </p:nvSpPr>
        <p:spPr>
          <a:xfrm>
            <a:off x="13887450" y="3924300"/>
            <a:ext cx="2733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2</a:t>
            </a:r>
            <a:endParaRPr lang="en-US" sz="3600" dirty="0"/>
          </a:p>
        </p:txBody>
      </p:sp>
      <p:sp>
        <p:nvSpPr>
          <p:cNvPr id="24" name="Text 5"/>
          <p:cNvSpPr/>
          <p:nvPr/>
        </p:nvSpPr>
        <p:spPr>
          <a:xfrm>
            <a:off x="8172450" y="7886700"/>
            <a:ext cx="60769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Jumlah baris data adalah </a:t>
            </a:r>
            <a:r>
              <a:rPr lang="en-US" sz="2700" b="0" i="0" dirty="0">
                <a:solidFill>
                  <a:srgbClr val="FF931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30870
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Kolom menunjukkan adanya data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null</a:t>
            </a:r>
            <a:endParaRPr lang="en-US" sz="2700" dirty="0"/>
          </a:p>
        </p:txBody>
      </p:sp>
      <p:sp>
        <p:nvSpPr>
          <p:cNvPr id="25" name="Text 6"/>
          <p:cNvSpPr/>
          <p:nvPr/>
        </p:nvSpPr>
        <p:spPr>
          <a:xfrm>
            <a:off x="1685925" y="4533900"/>
            <a:ext cx="2876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</a:t>
            </a:r>
            <a:endParaRPr lang="en-US" sz="1800" dirty="0"/>
          </a:p>
        </p:txBody>
      </p:sp>
      <p:sp>
        <p:nvSpPr>
          <p:cNvPr id="26" name="Text 7"/>
          <p:cNvSpPr/>
          <p:nvPr/>
        </p:nvSpPr>
        <p:spPr>
          <a:xfrm>
            <a:off x="12649200" y="4476750"/>
            <a:ext cx="39719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Evaluasi Dosen per Mata Kuliah</a:t>
            </a:r>
            <a:endParaRPr lang="en-US" sz="1800" dirty="0"/>
          </a:p>
        </p:txBody>
      </p:sp>
      <p:sp>
        <p:nvSpPr>
          <p:cNvPr id="27" name="Text 8"/>
          <p:cNvSpPr/>
          <p:nvPr/>
        </p:nvSpPr>
        <p:spPr>
          <a:xfrm>
            <a:off x="7419975" y="5953125"/>
            <a:ext cx="39243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tidak menunjukkan
adanya data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null</a:t>
            </a:r>
            <a:endParaRPr lang="en-US" sz="2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8143875" cy="56483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95400" y="4972050"/>
            <a:ext cx="6267450" cy="1533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9200" y="876300"/>
            <a:ext cx="219075" cy="133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19200" y="2933700"/>
            <a:ext cx="579120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19200" y="413385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3154025" y="7296150"/>
            <a:ext cx="5133975" cy="29908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0610850" y="2933700"/>
            <a:ext cx="6505575" cy="15335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544175" y="6896100"/>
            <a:ext cx="6505575" cy="15335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438900" y="3714750"/>
            <a:ext cx="4948247" cy="4227423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1877675" y="4791075"/>
            <a:ext cx="350709" cy="1738313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9544050"/>
            <a:ext cx="2952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7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1914525" y="1171575"/>
            <a:ext cx="50482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800" dirty="0"/>
          </a:p>
        </p:txBody>
      </p:sp>
      <p:sp>
        <p:nvSpPr>
          <p:cNvPr id="17" name="Text 2"/>
          <p:cNvSpPr/>
          <p:nvPr/>
        </p:nvSpPr>
        <p:spPr>
          <a:xfrm>
            <a:off x="1619250" y="3038475"/>
            <a:ext cx="5019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Pengecekan Value Null</a:t>
            </a:r>
            <a:endParaRPr lang="en-US" sz="3600" dirty="0"/>
          </a:p>
        </p:txBody>
      </p:sp>
      <p:sp>
        <p:nvSpPr>
          <p:cNvPr id="18" name="Text 3"/>
          <p:cNvSpPr/>
          <p:nvPr/>
        </p:nvSpPr>
        <p:spPr>
          <a:xfrm>
            <a:off x="1685925" y="3981450"/>
            <a:ext cx="69151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1 - Kolom </a:t>
            </a:r>
            <a:r>
              <a:rPr lang="en-US" sz="3600" b="0" i="0" dirty="0">
                <a:solidFill>
                  <a:srgbClr val="FF931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NAMA_MK</a:t>
            </a:r>
            <a:endParaRPr lang="en-US" sz="3600" dirty="0"/>
          </a:p>
        </p:txBody>
      </p:sp>
      <p:sp>
        <p:nvSpPr>
          <p:cNvPr id="19" name="Text 4"/>
          <p:cNvSpPr/>
          <p:nvPr/>
        </p:nvSpPr>
        <p:spPr>
          <a:xfrm>
            <a:off x="1685925" y="4533900"/>
            <a:ext cx="2876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</a:t>
            </a:r>
            <a:endParaRPr lang="en-US" sz="1800" dirty="0"/>
          </a:p>
        </p:txBody>
      </p:sp>
      <p:sp>
        <p:nvSpPr>
          <p:cNvPr id="20" name="Text 5"/>
          <p:cNvSpPr/>
          <p:nvPr/>
        </p:nvSpPr>
        <p:spPr>
          <a:xfrm>
            <a:off x="1390650" y="6791325"/>
            <a:ext cx="6200775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null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untuk kolom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NAMA_MK
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hanya pada mata kuliah dengan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KODE_MK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SI863</a:t>
            </a:r>
            <a:endParaRPr lang="en-US" sz="2700" dirty="0"/>
          </a:p>
        </p:txBody>
      </p:sp>
      <p:sp>
        <p:nvSpPr>
          <p:cNvPr id="21" name="Text 6"/>
          <p:cNvSpPr/>
          <p:nvPr/>
        </p:nvSpPr>
        <p:spPr>
          <a:xfrm>
            <a:off x="12715875" y="5143500"/>
            <a:ext cx="35337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null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diisi dengan
“SI863 Tugas Akhir”</a:t>
            </a:r>
            <a:endParaRPr lang="en-US" sz="2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458200" y="0"/>
            <a:ext cx="9486900" cy="67913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19200" y="4972050"/>
            <a:ext cx="6267450" cy="1533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9200" y="876300"/>
            <a:ext cx="219075" cy="133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19200" y="2933700"/>
            <a:ext cx="579120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19200" y="413385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591550" y="3171825"/>
            <a:ext cx="238125" cy="2095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8591550" y="4076700"/>
            <a:ext cx="8458200" cy="17811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829675" y="7324725"/>
            <a:ext cx="8277225" cy="19716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19200" y="8496300"/>
            <a:ext cx="6267450" cy="800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4000500" y="7734300"/>
            <a:ext cx="350707" cy="581025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9544050"/>
            <a:ext cx="3143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8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1914525" y="1171575"/>
            <a:ext cx="50482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800" dirty="0"/>
          </a:p>
        </p:txBody>
      </p:sp>
      <p:sp>
        <p:nvSpPr>
          <p:cNvPr id="17" name="Text 2"/>
          <p:cNvSpPr/>
          <p:nvPr/>
        </p:nvSpPr>
        <p:spPr>
          <a:xfrm>
            <a:off x="1619250" y="3038475"/>
            <a:ext cx="5019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Pengecekan Value Null</a:t>
            </a:r>
            <a:endParaRPr lang="en-US" sz="3600" dirty="0"/>
          </a:p>
        </p:txBody>
      </p:sp>
      <p:sp>
        <p:nvSpPr>
          <p:cNvPr id="18" name="Text 3"/>
          <p:cNvSpPr/>
          <p:nvPr/>
        </p:nvSpPr>
        <p:spPr>
          <a:xfrm>
            <a:off x="1685925" y="3981450"/>
            <a:ext cx="57816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1 - Kolom </a:t>
            </a:r>
            <a:r>
              <a:rPr lang="en-US" sz="3600" b="0" i="0" dirty="0">
                <a:solidFill>
                  <a:srgbClr val="FF931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NILAI</a:t>
            </a:r>
            <a:endParaRPr lang="en-US" sz="3600" dirty="0"/>
          </a:p>
        </p:txBody>
      </p:sp>
      <p:sp>
        <p:nvSpPr>
          <p:cNvPr id="19" name="Text 4"/>
          <p:cNvSpPr/>
          <p:nvPr/>
        </p:nvSpPr>
        <p:spPr>
          <a:xfrm>
            <a:off x="9058275" y="3038475"/>
            <a:ext cx="61531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Dataframe 1 - Kolom </a:t>
            </a:r>
            <a:r>
              <a:rPr lang="en-US" sz="3600" b="0" i="0" dirty="0">
                <a:solidFill>
                  <a:srgbClr val="FF931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GRADE</a:t>
            </a:r>
            <a:endParaRPr lang="en-US" sz="3600" dirty="0"/>
          </a:p>
        </p:txBody>
      </p:sp>
      <p:sp>
        <p:nvSpPr>
          <p:cNvPr id="20" name="Text 5"/>
          <p:cNvSpPr/>
          <p:nvPr/>
        </p:nvSpPr>
        <p:spPr>
          <a:xfrm>
            <a:off x="1685925" y="4533900"/>
            <a:ext cx="2876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</a:t>
            </a:r>
            <a:endParaRPr lang="en-US" sz="1800" dirty="0"/>
          </a:p>
        </p:txBody>
      </p:sp>
      <p:sp>
        <p:nvSpPr>
          <p:cNvPr id="21" name="Text 6"/>
          <p:cNvSpPr/>
          <p:nvPr/>
        </p:nvSpPr>
        <p:spPr>
          <a:xfrm>
            <a:off x="9058275" y="3571875"/>
            <a:ext cx="28765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Transkrip Mahasiswa</a:t>
            </a:r>
            <a:endParaRPr lang="en-US" sz="1800" dirty="0"/>
          </a:p>
        </p:txBody>
      </p:sp>
      <p:sp>
        <p:nvSpPr>
          <p:cNvPr id="22" name="Text 7"/>
          <p:cNvSpPr/>
          <p:nvPr/>
        </p:nvSpPr>
        <p:spPr>
          <a:xfrm>
            <a:off x="1314450" y="6791325"/>
            <a:ext cx="62007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null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untuk kolom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NILAI
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hanya pada data dengan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GRADE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endParaRPr lang="en-US" sz="2700" dirty="0"/>
          </a:p>
        </p:txBody>
      </p:sp>
      <p:sp>
        <p:nvSpPr>
          <p:cNvPr id="23" name="Text 8"/>
          <p:cNvSpPr/>
          <p:nvPr/>
        </p:nvSpPr>
        <p:spPr>
          <a:xfrm>
            <a:off x="8591550" y="6172200"/>
            <a:ext cx="84867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null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untuk kolom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GRADE</a:t>
            </a:r>
            <a:r>
              <a:rPr lang="en-US" sz="27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 diisi berdasarkan kriteria nilai yang ada.</a:t>
            </a:r>
            <a:endParaRPr lang="en-US" sz="2700" dirty="0"/>
          </a:p>
        </p:txBody>
      </p:sp>
      <p:sp>
        <p:nvSpPr>
          <p:cNvPr id="24" name="Text 9"/>
          <p:cNvSpPr/>
          <p:nvPr/>
        </p:nvSpPr>
        <p:spPr>
          <a:xfrm>
            <a:off x="8982075" y="7400925"/>
            <a:ext cx="285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endParaRPr lang="en-US" sz="2700" dirty="0"/>
          </a:p>
        </p:txBody>
      </p:sp>
      <p:sp>
        <p:nvSpPr>
          <p:cNvPr id="25" name="Text 10"/>
          <p:cNvSpPr/>
          <p:nvPr/>
        </p:nvSpPr>
        <p:spPr>
          <a:xfrm>
            <a:off x="11858625" y="7400925"/>
            <a:ext cx="4476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A-</a:t>
            </a:r>
            <a:endParaRPr lang="en-US" sz="2700" dirty="0"/>
          </a:p>
        </p:txBody>
      </p:sp>
      <p:sp>
        <p:nvSpPr>
          <p:cNvPr id="26" name="Text 11"/>
          <p:cNvSpPr/>
          <p:nvPr/>
        </p:nvSpPr>
        <p:spPr>
          <a:xfrm>
            <a:off x="14735175" y="7400925"/>
            <a:ext cx="4953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B+</a:t>
            </a:r>
            <a:endParaRPr lang="en-US" sz="2700" dirty="0"/>
          </a:p>
        </p:txBody>
      </p:sp>
      <p:sp>
        <p:nvSpPr>
          <p:cNvPr id="27" name="Text 12"/>
          <p:cNvSpPr/>
          <p:nvPr/>
        </p:nvSpPr>
        <p:spPr>
          <a:xfrm>
            <a:off x="8982075" y="8105775"/>
            <a:ext cx="2571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</a:t>
            </a:r>
            <a:endParaRPr lang="en-US" sz="2700" dirty="0"/>
          </a:p>
        </p:txBody>
      </p:sp>
      <p:sp>
        <p:nvSpPr>
          <p:cNvPr id="28" name="Text 13"/>
          <p:cNvSpPr/>
          <p:nvPr/>
        </p:nvSpPr>
        <p:spPr>
          <a:xfrm>
            <a:off x="11868150" y="8105775"/>
            <a:ext cx="419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B-</a:t>
            </a:r>
            <a:endParaRPr lang="en-US" sz="2700" dirty="0"/>
          </a:p>
        </p:txBody>
      </p:sp>
      <p:sp>
        <p:nvSpPr>
          <p:cNvPr id="29" name="Text 14"/>
          <p:cNvSpPr/>
          <p:nvPr/>
        </p:nvSpPr>
        <p:spPr>
          <a:xfrm>
            <a:off x="8982075" y="8810625"/>
            <a:ext cx="2952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endParaRPr lang="en-US" sz="2700" dirty="0"/>
          </a:p>
        </p:txBody>
      </p:sp>
      <p:sp>
        <p:nvSpPr>
          <p:cNvPr id="30" name="Text 15"/>
          <p:cNvSpPr/>
          <p:nvPr/>
        </p:nvSpPr>
        <p:spPr>
          <a:xfrm>
            <a:off x="11934825" y="8810625"/>
            <a:ext cx="285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endParaRPr lang="en-US" sz="2700" dirty="0"/>
          </a:p>
        </p:txBody>
      </p:sp>
      <p:sp>
        <p:nvSpPr>
          <p:cNvPr id="31" name="Text 16"/>
          <p:cNvSpPr/>
          <p:nvPr/>
        </p:nvSpPr>
        <p:spPr>
          <a:xfrm>
            <a:off x="14839950" y="8810625"/>
            <a:ext cx="247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2700" dirty="0"/>
          </a:p>
        </p:txBody>
      </p:sp>
      <p:sp>
        <p:nvSpPr>
          <p:cNvPr id="32" name="Text 17"/>
          <p:cNvSpPr/>
          <p:nvPr/>
        </p:nvSpPr>
        <p:spPr>
          <a:xfrm>
            <a:off x="14725650" y="8105775"/>
            <a:ext cx="5238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C+</a:t>
            </a:r>
            <a:endParaRPr lang="en-US" sz="2700" dirty="0"/>
          </a:p>
        </p:txBody>
      </p:sp>
      <p:sp>
        <p:nvSpPr>
          <p:cNvPr id="33" name="Text 18"/>
          <p:cNvSpPr/>
          <p:nvPr/>
        </p:nvSpPr>
        <p:spPr>
          <a:xfrm>
            <a:off x="9620250" y="7400925"/>
            <a:ext cx="12858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85-100</a:t>
            </a:r>
            <a:endParaRPr lang="en-US" sz="2700" dirty="0"/>
          </a:p>
        </p:txBody>
      </p:sp>
      <p:sp>
        <p:nvSpPr>
          <p:cNvPr id="34" name="Text 19"/>
          <p:cNvSpPr/>
          <p:nvPr/>
        </p:nvSpPr>
        <p:spPr>
          <a:xfrm>
            <a:off x="12573000" y="7400925"/>
            <a:ext cx="12858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85-100</a:t>
            </a:r>
            <a:endParaRPr lang="en-US" sz="2700" dirty="0"/>
          </a:p>
        </p:txBody>
      </p:sp>
      <p:sp>
        <p:nvSpPr>
          <p:cNvPr id="35" name="Text 20"/>
          <p:cNvSpPr/>
          <p:nvPr/>
        </p:nvSpPr>
        <p:spPr>
          <a:xfrm>
            <a:off x="15478125" y="7400925"/>
            <a:ext cx="1571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75-79.99</a:t>
            </a:r>
            <a:endParaRPr lang="en-US" sz="2700" dirty="0"/>
          </a:p>
        </p:txBody>
      </p:sp>
      <p:sp>
        <p:nvSpPr>
          <p:cNvPr id="36" name="Text 21"/>
          <p:cNvSpPr/>
          <p:nvPr/>
        </p:nvSpPr>
        <p:spPr>
          <a:xfrm>
            <a:off x="9620250" y="8105775"/>
            <a:ext cx="1733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70-74.99</a:t>
            </a:r>
            <a:endParaRPr lang="en-US" sz="2700" dirty="0"/>
          </a:p>
        </p:txBody>
      </p:sp>
      <p:sp>
        <p:nvSpPr>
          <p:cNvPr id="37" name="Text 22"/>
          <p:cNvSpPr/>
          <p:nvPr/>
        </p:nvSpPr>
        <p:spPr>
          <a:xfrm>
            <a:off x="12573000" y="8105775"/>
            <a:ext cx="16383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65-69.99</a:t>
            </a:r>
            <a:endParaRPr lang="en-US" sz="2700" dirty="0"/>
          </a:p>
        </p:txBody>
      </p:sp>
      <p:sp>
        <p:nvSpPr>
          <p:cNvPr id="38" name="Text 23"/>
          <p:cNvSpPr/>
          <p:nvPr/>
        </p:nvSpPr>
        <p:spPr>
          <a:xfrm>
            <a:off x="9620250" y="8810625"/>
            <a:ext cx="1619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55-59.99</a:t>
            </a:r>
            <a:endParaRPr lang="en-US" sz="2700" dirty="0"/>
          </a:p>
        </p:txBody>
      </p:sp>
      <p:sp>
        <p:nvSpPr>
          <p:cNvPr id="39" name="Text 24"/>
          <p:cNvSpPr/>
          <p:nvPr/>
        </p:nvSpPr>
        <p:spPr>
          <a:xfrm>
            <a:off x="12573000" y="8810625"/>
            <a:ext cx="1647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45-54.99</a:t>
            </a:r>
            <a:endParaRPr lang="en-US" sz="2700" dirty="0"/>
          </a:p>
        </p:txBody>
      </p:sp>
      <p:sp>
        <p:nvSpPr>
          <p:cNvPr id="40" name="Text 25"/>
          <p:cNvSpPr/>
          <p:nvPr/>
        </p:nvSpPr>
        <p:spPr>
          <a:xfrm>
            <a:off x="15478125" y="8810625"/>
            <a:ext cx="14382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0-44.99</a:t>
            </a:r>
            <a:endParaRPr lang="en-US" sz="2700" dirty="0"/>
          </a:p>
        </p:txBody>
      </p:sp>
      <p:sp>
        <p:nvSpPr>
          <p:cNvPr id="41" name="Text 26"/>
          <p:cNvSpPr/>
          <p:nvPr/>
        </p:nvSpPr>
        <p:spPr>
          <a:xfrm>
            <a:off x="15478125" y="8105775"/>
            <a:ext cx="16573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60-64.99</a:t>
            </a:r>
            <a:endParaRPr lang="en-US" sz="2700" dirty="0"/>
          </a:p>
        </p:txBody>
      </p:sp>
      <p:sp>
        <p:nvSpPr>
          <p:cNvPr id="42" name="Text 27"/>
          <p:cNvSpPr/>
          <p:nvPr/>
        </p:nvSpPr>
        <p:spPr>
          <a:xfrm>
            <a:off x="1752600" y="8686800"/>
            <a:ext cx="5229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</a:t>
            </a:r>
            <a:r>
              <a:rPr lang="en-US" sz="2700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null </a:t>
            </a: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diisi dengan integer 0</a:t>
            </a:r>
            <a:endParaRPr lang="en-US" sz="2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8839200" cy="6124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19200" y="876300"/>
            <a:ext cx="219075" cy="133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078200" y="457200"/>
            <a:ext cx="419100" cy="41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697325" y="457200"/>
            <a:ext cx="4191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7316450" y="457200"/>
            <a:ext cx="4191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19200" y="2933700"/>
            <a:ext cx="62103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514475" y="4229100"/>
            <a:ext cx="5638800" cy="5029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562850" y="6743700"/>
            <a:ext cx="9486900" cy="3543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7953375" y="5143500"/>
            <a:ext cx="9096375" cy="2933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1991975" y="0"/>
            <a:ext cx="6296025" cy="5057775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9544050"/>
            <a:ext cx="3143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958F8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9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1914525" y="1171575"/>
            <a:ext cx="50482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775"/>
              </a:lnSpc>
            </a:pPr>
            <a:r>
              <a:rPr lang="en-US" sz="48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800" dirty="0"/>
          </a:p>
        </p:txBody>
      </p:sp>
      <p:sp>
        <p:nvSpPr>
          <p:cNvPr id="14" name="Text 2"/>
          <p:cNvSpPr/>
          <p:nvPr/>
        </p:nvSpPr>
        <p:spPr>
          <a:xfrm>
            <a:off x="1657350" y="3038475"/>
            <a:ext cx="53721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50"/>
              </a:lnSpc>
            </a:pPr>
            <a:r>
              <a:rPr lang="en-US" sz="3600" b="0" i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Dropping Data </a:t>
            </a:r>
            <a:r>
              <a:rPr lang="en-US" sz="3600" b="0" i="0" dirty="0">
                <a:solidFill>
                  <a:srgbClr val="FFFFFF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Duplicate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>
            <a:off x="7953375" y="5143500"/>
            <a:ext cx="9124950" cy="293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Pada </a:t>
            </a:r>
            <a:r>
              <a:rPr lang="en-US" sz="2700" b="0" i="0" dirty="0">
                <a:solidFill>
                  <a:srgbClr val="FF9315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Dataframe</a:t>
            </a:r>
            <a:r>
              <a:rPr lang="en-US" sz="2700" b="1" i="0" dirty="0">
                <a:solidFill>
                  <a:srgbClr val="FF931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1</a:t>
            </a: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(Data Transkrip Mahasiswa), dilakukan dropping data nilai </a:t>
            </a:r>
            <a:r>
              <a:rPr lang="en-US" sz="2700" b="0" i="0" dirty="0">
                <a:solidFill>
                  <a:srgbClr val="000000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duplicate </a:t>
            </a: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pada kolom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NIM</a:t>
            </a: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dan </a:t>
            </a:r>
            <a:r>
              <a:rPr lang="en-US" sz="2700" b="1" i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KODE_MK
</a:t>
            </a:r>
            <a:r>
              <a:rPr lang="en-US" sz="2700" b="0" i="0" dirty="0">
                <a:solidFill>
                  <a:srgbClr val="000000"/>
                </a:solidFill>
                <a:latin typeface="Inter Medium Italic" pitchFamily="34" charset="0"/>
                <a:ea typeface="Inter Medium Italic" pitchFamily="34" charset="-122"/>
                <a:cs typeface="Inter Medium Italic" pitchFamily="34" charset="-120"/>
              </a:rPr>
              <a:t>
</a:t>
            </a:r>
            <a:r>
              <a:rPr lang="en-US" sz="2700" b="0" i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Dropping dilakukan dengan menyisakan data </a:t>
            </a:r>
            <a:r>
              <a:rPr lang="en-US" sz="2700" b="1" i="0" dirty="0">
                <a:solidFill>
                  <a:srgbClr val="FF3D3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terakhir.</a:t>
            </a:r>
            <a:endParaRPr lang="en-US" sz="2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1491</Words>
  <Application>Microsoft Office PowerPoint</Application>
  <PresentationFormat>Custom</PresentationFormat>
  <Paragraphs>320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Inter Bold</vt:lpstr>
      <vt:lpstr>Inter Bold Italic</vt:lpstr>
      <vt:lpstr>Inter Extra Bold</vt:lpstr>
      <vt:lpstr>Inter Italic</vt:lpstr>
      <vt:lpstr>Inter Medium</vt:lpstr>
      <vt:lpstr>Inter Medium Italic</vt:lpstr>
      <vt:lpstr>Inter Regular</vt:lpstr>
      <vt:lpstr>Inter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Felix Fernando</cp:lastModifiedBy>
  <cp:revision>9</cp:revision>
  <dcterms:created xsi:type="dcterms:W3CDTF">2022-06-29T01:44:52Z</dcterms:created>
  <dcterms:modified xsi:type="dcterms:W3CDTF">2022-07-01T03:45:53Z</dcterms:modified>
</cp:coreProperties>
</file>